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1" r:id="rId1"/>
  </p:sldMasterIdLst>
  <p:sldIdLst>
    <p:sldId id="256" r:id="rId2"/>
    <p:sldId id="257" r:id="rId3"/>
    <p:sldId id="259" r:id="rId4"/>
    <p:sldId id="258" r:id="rId5"/>
    <p:sldId id="260" r:id="rId6"/>
    <p:sldId id="262" r:id="rId7"/>
    <p:sldId id="261" r:id="rId8"/>
    <p:sldId id="263" r:id="rId9"/>
    <p:sldId id="264" r:id="rId10"/>
    <p:sldId id="265" r:id="rId11"/>
    <p:sldId id="266" r:id="rId12"/>
    <p:sldId id="267" r:id="rId13"/>
    <p:sldId id="273" r:id="rId14"/>
    <p:sldId id="268" r:id="rId15"/>
    <p:sldId id="269" r:id="rId16"/>
    <p:sldId id="270" r:id="rId17"/>
    <p:sldId id="271"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5039BE-0C13-4E12-87B3-B891D289541F}" v="1978" dt="2022-12-17T17:15:36.739"/>
    <p1510:client id="{E8FB0E46-EBC1-4E8C-AABC-30F6C7C9B89F}" v="261" dt="2022-12-17T18:21:36.5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hmet alpay" userId="c2e0d178d4a78109" providerId="Windows Live" clId="Web-{385039BE-0C13-4E12-87B3-B891D289541F}"/>
    <pc:docChg chg="addSld delSld modSld addMainMaster delMainMaster">
      <pc:chgData name="mehmet alpay" userId="c2e0d178d4a78109" providerId="Windows Live" clId="Web-{385039BE-0C13-4E12-87B3-B891D289541F}" dt="2022-12-17T17:15:40.302" v="1974"/>
      <pc:docMkLst>
        <pc:docMk/>
      </pc:docMkLst>
      <pc:sldChg chg="modSp mod setBg modClrScheme chgLayout">
        <pc:chgData name="mehmet alpay" userId="c2e0d178d4a78109" providerId="Windows Live" clId="Web-{385039BE-0C13-4E12-87B3-B891D289541F}" dt="2022-12-17T16:45:18.645" v="1070"/>
        <pc:sldMkLst>
          <pc:docMk/>
          <pc:sldMk cId="109857222" sldId="256"/>
        </pc:sldMkLst>
        <pc:spChg chg="mod ord">
          <ac:chgData name="mehmet alpay" userId="c2e0d178d4a78109" providerId="Windows Live" clId="Web-{385039BE-0C13-4E12-87B3-B891D289541F}" dt="2022-12-17T16:45:18.645" v="1070"/>
          <ac:spMkLst>
            <pc:docMk/>
            <pc:sldMk cId="109857222" sldId="256"/>
            <ac:spMk id="2" creationId="{00000000-0000-0000-0000-000000000000}"/>
          </ac:spMkLst>
        </pc:spChg>
        <pc:spChg chg="mod ord">
          <ac:chgData name="mehmet alpay" userId="c2e0d178d4a78109" providerId="Windows Live" clId="Web-{385039BE-0C13-4E12-87B3-B891D289541F}" dt="2022-12-17T16:45:18.645" v="1070"/>
          <ac:spMkLst>
            <pc:docMk/>
            <pc:sldMk cId="109857222" sldId="256"/>
            <ac:spMk id="3" creationId="{00000000-0000-0000-0000-000000000000}"/>
          </ac:spMkLst>
        </pc:spChg>
      </pc:sldChg>
      <pc:sldChg chg="addSp delSp modSp new mod setBg modClrScheme setClrOvrMap delDesignElem chgLayout">
        <pc:chgData name="mehmet alpay" userId="c2e0d178d4a78109" providerId="Windows Live" clId="Web-{385039BE-0C13-4E12-87B3-B891D289541F}" dt="2022-12-17T16:45:18.645" v="1070"/>
        <pc:sldMkLst>
          <pc:docMk/>
          <pc:sldMk cId="371546441" sldId="257"/>
        </pc:sldMkLst>
        <pc:spChg chg="mod ord">
          <ac:chgData name="mehmet alpay" userId="c2e0d178d4a78109" providerId="Windows Live" clId="Web-{385039BE-0C13-4E12-87B3-B891D289541F}" dt="2022-12-17T16:45:18.645" v="1070"/>
          <ac:spMkLst>
            <pc:docMk/>
            <pc:sldMk cId="371546441" sldId="257"/>
            <ac:spMk id="2" creationId="{576D3C40-BA52-1577-DF11-84764A588FD9}"/>
          </ac:spMkLst>
        </pc:spChg>
        <pc:spChg chg="del">
          <ac:chgData name="mehmet alpay" userId="c2e0d178d4a78109" providerId="Windows Live" clId="Web-{385039BE-0C13-4E12-87B3-B891D289541F}" dt="2022-12-17T16:00:34.430" v="69"/>
          <ac:spMkLst>
            <pc:docMk/>
            <pc:sldMk cId="371546441" sldId="257"/>
            <ac:spMk id="3" creationId="{F3938236-B489-EADF-CD38-0EA12CCE4462}"/>
          </ac:spMkLst>
        </pc:spChg>
        <pc:spChg chg="add del">
          <ac:chgData name="mehmet alpay" userId="c2e0d178d4a78109" providerId="Windows Live" clId="Web-{385039BE-0C13-4E12-87B3-B891D289541F}" dt="2022-12-17T16:45:14.895" v="1069"/>
          <ac:spMkLst>
            <pc:docMk/>
            <pc:sldMk cId="371546441" sldId="257"/>
            <ac:spMk id="17" creationId="{2FCAD798-DEC5-4392-90CE-C46AD6CE68A3}"/>
          </ac:spMkLst>
        </pc:spChg>
        <pc:grpChg chg="add del">
          <ac:chgData name="mehmet alpay" userId="c2e0d178d4a78109" providerId="Windows Live" clId="Web-{385039BE-0C13-4E12-87B3-B891D289541F}" dt="2022-12-17T16:45:14.895" v="1069"/>
          <ac:grpSpMkLst>
            <pc:docMk/>
            <pc:sldMk cId="371546441" sldId="257"/>
            <ac:grpSpMk id="8" creationId="{5B44741E-4F8A-4DC4-96E4-E4A2E555A88D}"/>
          </ac:grpSpMkLst>
        </pc:grpChg>
        <pc:grpChg chg="add del">
          <ac:chgData name="mehmet alpay" userId="c2e0d178d4a78109" providerId="Windows Live" clId="Web-{385039BE-0C13-4E12-87B3-B891D289541F}" dt="2022-12-17T16:45:14.895" v="1069"/>
          <ac:grpSpMkLst>
            <pc:docMk/>
            <pc:sldMk cId="371546441" sldId="257"/>
            <ac:grpSpMk id="19" creationId="{F1ECA4FE-7D2F-4576-B767-3A5F5ABFE90F}"/>
          </ac:grpSpMkLst>
        </pc:grpChg>
        <pc:picChg chg="add mod">
          <ac:chgData name="mehmet alpay" userId="c2e0d178d4a78109" providerId="Windows Live" clId="Web-{385039BE-0C13-4E12-87B3-B891D289541F}" dt="2022-12-17T16:08:20.368" v="268" actId="1076"/>
          <ac:picMkLst>
            <pc:docMk/>
            <pc:sldMk cId="371546441" sldId="257"/>
            <ac:picMk id="4" creationId="{D4F38D51-5215-10B2-CAB2-D98C1399A57E}"/>
          </ac:picMkLst>
        </pc:picChg>
        <pc:cxnChg chg="add del">
          <ac:chgData name="mehmet alpay" userId="c2e0d178d4a78109" providerId="Windows Live" clId="Web-{385039BE-0C13-4E12-87B3-B891D289541F}" dt="2022-12-17T16:45:14.895" v="1069"/>
          <ac:cxnSpMkLst>
            <pc:docMk/>
            <pc:sldMk cId="371546441" sldId="257"/>
            <ac:cxnSpMk id="23" creationId="{E81F53E2-F556-42FA-8D24-113839EE19F8}"/>
          </ac:cxnSpMkLst>
        </pc:cxnChg>
      </pc:sldChg>
      <pc:sldChg chg="addSp delSp modSp new mod setBg modClrScheme setClrOvrMap delDesignElem chgLayout">
        <pc:chgData name="mehmet alpay" userId="c2e0d178d4a78109" providerId="Windows Live" clId="Web-{385039BE-0C13-4E12-87B3-B891D289541F}" dt="2022-12-17T16:48:57.223" v="1132" actId="14100"/>
        <pc:sldMkLst>
          <pc:docMk/>
          <pc:sldMk cId="90381066" sldId="258"/>
        </pc:sldMkLst>
        <pc:spChg chg="mod ord">
          <ac:chgData name="mehmet alpay" userId="c2e0d178d4a78109" providerId="Windows Live" clId="Web-{385039BE-0C13-4E12-87B3-B891D289541F}" dt="2022-12-17T16:48:57.223" v="1132" actId="14100"/>
          <ac:spMkLst>
            <pc:docMk/>
            <pc:sldMk cId="90381066" sldId="258"/>
            <ac:spMk id="2" creationId="{3B1F2BFD-3682-1D9E-4C01-1428DF5F4D83}"/>
          </ac:spMkLst>
        </pc:spChg>
        <pc:spChg chg="del">
          <ac:chgData name="mehmet alpay" userId="c2e0d178d4a78109" providerId="Windows Live" clId="Web-{385039BE-0C13-4E12-87B3-B891D289541F}" dt="2022-12-17T16:00:47.571" v="71"/>
          <ac:spMkLst>
            <pc:docMk/>
            <pc:sldMk cId="90381066" sldId="258"/>
            <ac:spMk id="3" creationId="{7B0BDC0F-89D3-5536-6882-A6B7A41A14A2}"/>
          </ac:spMkLst>
        </pc:spChg>
        <pc:spChg chg="add del">
          <ac:chgData name="mehmet alpay" userId="c2e0d178d4a78109" providerId="Windows Live" clId="Web-{385039BE-0C13-4E12-87B3-B891D289541F}" dt="2022-12-17T16:45:14.895" v="1069"/>
          <ac:spMkLst>
            <pc:docMk/>
            <pc:sldMk cId="90381066" sldId="258"/>
            <ac:spMk id="17" creationId="{2FCAD798-DEC5-4392-90CE-C46AD6CE68A3}"/>
          </ac:spMkLst>
        </pc:spChg>
        <pc:spChg chg="add">
          <ac:chgData name="mehmet alpay" userId="c2e0d178d4a78109" providerId="Windows Live" clId="Web-{385039BE-0C13-4E12-87B3-B891D289541F}" dt="2022-12-17T16:47:23.716" v="1099"/>
          <ac:spMkLst>
            <pc:docMk/>
            <pc:sldMk cId="90381066" sldId="258"/>
            <ac:spMk id="18" creationId="{5669AB50-4CAD-4D10-A09A-A0C01AF9E6F6}"/>
          </ac:spMkLst>
        </pc:spChg>
        <pc:grpChg chg="add del">
          <ac:chgData name="mehmet alpay" userId="c2e0d178d4a78109" providerId="Windows Live" clId="Web-{385039BE-0C13-4E12-87B3-B891D289541F}" dt="2022-12-17T16:45:14.895" v="1069"/>
          <ac:grpSpMkLst>
            <pc:docMk/>
            <pc:sldMk cId="90381066" sldId="258"/>
            <ac:grpSpMk id="8" creationId="{5B44741E-4F8A-4DC4-96E4-E4A2E555A88D}"/>
          </ac:grpSpMkLst>
        </pc:grpChg>
        <pc:grpChg chg="add">
          <ac:chgData name="mehmet alpay" userId="c2e0d178d4a78109" providerId="Windows Live" clId="Web-{385039BE-0C13-4E12-87B3-B891D289541F}" dt="2022-12-17T16:47:23.716" v="1099"/>
          <ac:grpSpMkLst>
            <pc:docMk/>
            <pc:sldMk cId="90381066" sldId="258"/>
            <ac:grpSpMk id="9" creationId="{5A992EA8-A2AE-480C-BFF9-7B134643975C}"/>
          </ac:grpSpMkLst>
        </pc:grpChg>
        <pc:grpChg chg="add del">
          <ac:chgData name="mehmet alpay" userId="c2e0d178d4a78109" providerId="Windows Live" clId="Web-{385039BE-0C13-4E12-87B3-B891D289541F}" dt="2022-12-17T16:45:14.895" v="1069"/>
          <ac:grpSpMkLst>
            <pc:docMk/>
            <pc:sldMk cId="90381066" sldId="258"/>
            <ac:grpSpMk id="19" creationId="{F1ECA4FE-7D2F-4576-B767-3A5F5ABFE90F}"/>
          </ac:grpSpMkLst>
        </pc:grpChg>
        <pc:picChg chg="add mod">
          <ac:chgData name="mehmet alpay" userId="c2e0d178d4a78109" providerId="Windows Live" clId="Web-{385039BE-0C13-4E12-87B3-B891D289541F}" dt="2022-12-17T16:48:52.207" v="1130" actId="14100"/>
          <ac:picMkLst>
            <pc:docMk/>
            <pc:sldMk cId="90381066" sldId="258"/>
            <ac:picMk id="4" creationId="{8DC49E03-B787-8A42-5F8F-F55CFE00B6F2}"/>
          </ac:picMkLst>
        </pc:picChg>
        <pc:cxnChg chg="add del">
          <ac:chgData name="mehmet alpay" userId="c2e0d178d4a78109" providerId="Windows Live" clId="Web-{385039BE-0C13-4E12-87B3-B891D289541F}" dt="2022-12-17T16:45:14.895" v="1069"/>
          <ac:cxnSpMkLst>
            <pc:docMk/>
            <pc:sldMk cId="90381066" sldId="258"/>
            <ac:cxnSpMk id="23" creationId="{E81F53E2-F556-42FA-8D24-113839EE19F8}"/>
          </ac:cxnSpMkLst>
        </pc:cxnChg>
      </pc:sldChg>
      <pc:sldChg chg="addSp delSp modSp new mod setBg modClrScheme setClrOvrMap delDesignElem chgLayout">
        <pc:chgData name="mehmet alpay" userId="c2e0d178d4a78109" providerId="Windows Live" clId="Web-{385039BE-0C13-4E12-87B3-B891D289541F}" dt="2022-12-17T16:47:17.294" v="1098" actId="1076"/>
        <pc:sldMkLst>
          <pc:docMk/>
          <pc:sldMk cId="3960911183" sldId="259"/>
        </pc:sldMkLst>
        <pc:spChg chg="mod ord">
          <ac:chgData name="mehmet alpay" userId="c2e0d178d4a78109" providerId="Windows Live" clId="Web-{385039BE-0C13-4E12-87B3-B891D289541F}" dt="2022-12-17T16:47:11.294" v="1097" actId="20577"/>
          <ac:spMkLst>
            <pc:docMk/>
            <pc:sldMk cId="3960911183" sldId="259"/>
            <ac:spMk id="2" creationId="{CDCFF995-5088-986F-54CE-8AA89F512623}"/>
          </ac:spMkLst>
        </pc:spChg>
        <pc:spChg chg="del">
          <ac:chgData name="mehmet alpay" userId="c2e0d178d4a78109" providerId="Windows Live" clId="Web-{385039BE-0C13-4E12-87B3-B891D289541F}" dt="2022-12-17T16:00:42.118" v="70"/>
          <ac:spMkLst>
            <pc:docMk/>
            <pc:sldMk cId="3960911183" sldId="259"/>
            <ac:spMk id="3" creationId="{3E10F428-6F85-E098-C168-0327F1A7961B}"/>
          </ac:spMkLst>
        </pc:spChg>
        <pc:spChg chg="add del">
          <ac:chgData name="mehmet alpay" userId="c2e0d178d4a78109" providerId="Windows Live" clId="Web-{385039BE-0C13-4E12-87B3-B891D289541F}" dt="2022-12-17T16:45:14.895" v="1069"/>
          <ac:spMkLst>
            <pc:docMk/>
            <pc:sldMk cId="3960911183" sldId="259"/>
            <ac:spMk id="17" creationId="{2FCAD798-DEC5-4392-90CE-C46AD6CE68A3}"/>
          </ac:spMkLst>
        </pc:spChg>
        <pc:spChg chg="add del">
          <ac:chgData name="mehmet alpay" userId="c2e0d178d4a78109" providerId="Windows Live" clId="Web-{385039BE-0C13-4E12-87B3-B891D289541F}" dt="2022-12-17T16:46:08.695" v="1075"/>
          <ac:spMkLst>
            <pc:docMk/>
            <pc:sldMk cId="3960911183" sldId="259"/>
            <ac:spMk id="21" creationId="{5669AB50-4CAD-4D10-A09A-A0C01AF9E6F6}"/>
          </ac:spMkLst>
        </pc:spChg>
        <pc:spChg chg="add del">
          <ac:chgData name="mehmet alpay" userId="c2e0d178d4a78109" providerId="Windows Live" clId="Web-{385039BE-0C13-4E12-87B3-B891D289541F}" dt="2022-12-17T16:46:08.649" v="1074"/>
          <ac:spMkLst>
            <pc:docMk/>
            <pc:sldMk cId="3960911183" sldId="259"/>
            <ac:spMk id="35" creationId="{5669AB50-4CAD-4D10-A09A-A0C01AF9E6F6}"/>
          </ac:spMkLst>
        </pc:spChg>
        <pc:spChg chg="add">
          <ac:chgData name="mehmet alpay" userId="c2e0d178d4a78109" providerId="Windows Live" clId="Web-{385039BE-0C13-4E12-87B3-B891D289541F}" dt="2022-12-17T16:46:08.695" v="1075"/>
          <ac:spMkLst>
            <pc:docMk/>
            <pc:sldMk cId="3960911183" sldId="259"/>
            <ac:spMk id="38" creationId="{5669AB50-4CAD-4D10-A09A-A0C01AF9E6F6}"/>
          </ac:spMkLst>
        </pc:spChg>
        <pc:grpChg chg="add del">
          <ac:chgData name="mehmet alpay" userId="c2e0d178d4a78109" providerId="Windows Live" clId="Web-{385039BE-0C13-4E12-87B3-B891D289541F}" dt="2022-12-17T16:45:14.895" v="1069"/>
          <ac:grpSpMkLst>
            <pc:docMk/>
            <pc:sldMk cId="3960911183" sldId="259"/>
            <ac:grpSpMk id="8" creationId="{5B44741E-4F8A-4DC4-96E4-E4A2E555A88D}"/>
          </ac:grpSpMkLst>
        </pc:grpChg>
        <pc:grpChg chg="add del">
          <ac:chgData name="mehmet alpay" userId="c2e0d178d4a78109" providerId="Windows Live" clId="Web-{385039BE-0C13-4E12-87B3-B891D289541F}" dt="2022-12-17T16:46:08.695" v="1075"/>
          <ac:grpSpMkLst>
            <pc:docMk/>
            <pc:sldMk cId="3960911183" sldId="259"/>
            <ac:grpSpMk id="12" creationId="{5A992EA8-A2AE-480C-BFF9-7B134643975C}"/>
          </ac:grpSpMkLst>
        </pc:grpChg>
        <pc:grpChg chg="add del">
          <ac:chgData name="mehmet alpay" userId="c2e0d178d4a78109" providerId="Windows Live" clId="Web-{385039BE-0C13-4E12-87B3-B891D289541F}" dt="2022-12-17T16:45:14.895" v="1069"/>
          <ac:grpSpMkLst>
            <pc:docMk/>
            <pc:sldMk cId="3960911183" sldId="259"/>
            <ac:grpSpMk id="19" creationId="{F1ECA4FE-7D2F-4576-B767-3A5F5ABFE90F}"/>
          </ac:grpSpMkLst>
        </pc:grpChg>
        <pc:grpChg chg="add del">
          <ac:chgData name="mehmet alpay" userId="c2e0d178d4a78109" providerId="Windows Live" clId="Web-{385039BE-0C13-4E12-87B3-B891D289541F}" dt="2022-12-17T16:46:08.649" v="1074"/>
          <ac:grpSpMkLst>
            <pc:docMk/>
            <pc:sldMk cId="3960911183" sldId="259"/>
            <ac:grpSpMk id="26" creationId="{5A992EA8-A2AE-480C-BFF9-7B134643975C}"/>
          </ac:grpSpMkLst>
        </pc:grpChg>
        <pc:grpChg chg="add">
          <ac:chgData name="mehmet alpay" userId="c2e0d178d4a78109" providerId="Windows Live" clId="Web-{385039BE-0C13-4E12-87B3-B891D289541F}" dt="2022-12-17T16:46:08.695" v="1075"/>
          <ac:grpSpMkLst>
            <pc:docMk/>
            <pc:sldMk cId="3960911183" sldId="259"/>
            <ac:grpSpMk id="37" creationId="{5A992EA8-A2AE-480C-BFF9-7B134643975C}"/>
          </ac:grpSpMkLst>
        </pc:grpChg>
        <pc:picChg chg="add del mod">
          <ac:chgData name="mehmet alpay" userId="c2e0d178d4a78109" providerId="Windows Live" clId="Web-{385039BE-0C13-4E12-87B3-B891D289541F}" dt="2022-12-17T16:12:29.666" v="292"/>
          <ac:picMkLst>
            <pc:docMk/>
            <pc:sldMk cId="3960911183" sldId="259"/>
            <ac:picMk id="4" creationId="{D8E8A123-5A40-C080-8880-FD35D4EA900D}"/>
          </ac:picMkLst>
        </pc:picChg>
        <pc:picChg chg="add del mod">
          <ac:chgData name="mehmet alpay" userId="c2e0d178d4a78109" providerId="Windows Live" clId="Web-{385039BE-0C13-4E12-87B3-B891D289541F}" dt="2022-12-17T16:12:45.074" v="294"/>
          <ac:picMkLst>
            <pc:docMk/>
            <pc:sldMk cId="3960911183" sldId="259"/>
            <ac:picMk id="5" creationId="{B1A87DC3-07B8-6038-BD54-09A1B1D0A60D}"/>
          </ac:picMkLst>
        </pc:picChg>
        <pc:picChg chg="add del mod">
          <ac:chgData name="mehmet alpay" userId="c2e0d178d4a78109" providerId="Windows Live" clId="Web-{385039BE-0C13-4E12-87B3-B891D289541F}" dt="2022-12-17T16:12:58.590" v="297"/>
          <ac:picMkLst>
            <pc:docMk/>
            <pc:sldMk cId="3960911183" sldId="259"/>
            <ac:picMk id="6" creationId="{013A6C37-9929-0294-145D-79C39111FF55}"/>
          </ac:picMkLst>
        </pc:picChg>
        <pc:picChg chg="add mod">
          <ac:chgData name="mehmet alpay" userId="c2e0d178d4a78109" providerId="Windows Live" clId="Web-{385039BE-0C13-4E12-87B3-B891D289541F}" dt="2022-12-17T16:47:17.294" v="1098" actId="1076"/>
          <ac:picMkLst>
            <pc:docMk/>
            <pc:sldMk cId="3960911183" sldId="259"/>
            <ac:picMk id="7" creationId="{67A11CA2-61FF-8AA3-6E92-A8B9125473A5}"/>
          </ac:picMkLst>
        </pc:picChg>
        <pc:cxnChg chg="add del">
          <ac:chgData name="mehmet alpay" userId="c2e0d178d4a78109" providerId="Windows Live" clId="Web-{385039BE-0C13-4E12-87B3-B891D289541F}" dt="2022-12-17T16:45:14.895" v="1069"/>
          <ac:cxnSpMkLst>
            <pc:docMk/>
            <pc:sldMk cId="3960911183" sldId="259"/>
            <ac:cxnSpMk id="23" creationId="{E81F53E2-F556-42FA-8D24-113839EE19F8}"/>
          </ac:cxnSpMkLst>
        </pc:cxnChg>
      </pc:sldChg>
      <pc:sldChg chg="addSp delSp modSp new del">
        <pc:chgData name="mehmet alpay" userId="c2e0d178d4a78109" providerId="Windows Live" clId="Web-{385039BE-0C13-4E12-87B3-B891D289541F}" dt="2022-12-17T16:01:47.872" v="74"/>
        <pc:sldMkLst>
          <pc:docMk/>
          <pc:sldMk cId="1686605803" sldId="260"/>
        </pc:sldMkLst>
        <pc:spChg chg="del">
          <ac:chgData name="mehmet alpay" userId="c2e0d178d4a78109" providerId="Windows Live" clId="Web-{385039BE-0C13-4E12-87B3-B891D289541F}" dt="2022-12-17T16:01:43.044" v="73"/>
          <ac:spMkLst>
            <pc:docMk/>
            <pc:sldMk cId="1686605803" sldId="260"/>
            <ac:spMk id="3" creationId="{B5AC4EEE-B4BC-3171-88AC-6D2A3DA4E467}"/>
          </ac:spMkLst>
        </pc:spChg>
        <pc:graphicFrameChg chg="add mod ord modGraphic">
          <ac:chgData name="mehmet alpay" userId="c2e0d178d4a78109" providerId="Windows Live" clId="Web-{385039BE-0C13-4E12-87B3-B891D289541F}" dt="2022-12-17T16:01:43.044" v="73"/>
          <ac:graphicFrameMkLst>
            <pc:docMk/>
            <pc:sldMk cId="1686605803" sldId="260"/>
            <ac:graphicFrameMk id="4" creationId="{6296B5C3-857A-9660-8BF3-6F389D9BC838}"/>
          </ac:graphicFrameMkLst>
        </pc:graphicFrameChg>
      </pc:sldChg>
      <pc:sldChg chg="addSp delSp modSp new mod setBg modClrScheme setClrOvrMap delDesignElem chgLayout">
        <pc:chgData name="mehmet alpay" userId="c2e0d178d4a78109" providerId="Windows Live" clId="Web-{385039BE-0C13-4E12-87B3-B891D289541F}" dt="2022-12-17T16:48:35.549" v="1122" actId="14100"/>
        <pc:sldMkLst>
          <pc:docMk/>
          <pc:sldMk cId="3266669202" sldId="260"/>
        </pc:sldMkLst>
        <pc:spChg chg="mod ord">
          <ac:chgData name="mehmet alpay" userId="c2e0d178d4a78109" providerId="Windows Live" clId="Web-{385039BE-0C13-4E12-87B3-B891D289541F}" dt="2022-12-17T16:48:35.549" v="1122" actId="14100"/>
          <ac:spMkLst>
            <pc:docMk/>
            <pc:sldMk cId="3266669202" sldId="260"/>
            <ac:spMk id="2" creationId="{8A2E28E6-1E82-284C-F98C-22F7D2049E30}"/>
          </ac:spMkLst>
        </pc:spChg>
        <pc:spChg chg="del">
          <ac:chgData name="mehmet alpay" userId="c2e0d178d4a78109" providerId="Windows Live" clId="Web-{385039BE-0C13-4E12-87B3-B891D289541F}" dt="2022-12-17T16:39:00.900" v="927"/>
          <ac:spMkLst>
            <pc:docMk/>
            <pc:sldMk cId="3266669202" sldId="260"/>
            <ac:spMk id="3" creationId="{BCEDCB5A-883D-927A-72C9-E874EEA755F7}"/>
          </ac:spMkLst>
        </pc:spChg>
        <pc:spChg chg="add del">
          <ac:chgData name="mehmet alpay" userId="c2e0d178d4a78109" providerId="Windows Live" clId="Web-{385039BE-0C13-4E12-87B3-B891D289541F}" dt="2022-12-17T16:45:14.895" v="1069"/>
          <ac:spMkLst>
            <pc:docMk/>
            <pc:sldMk cId="3266669202" sldId="260"/>
            <ac:spMk id="17" creationId="{2FCAD798-DEC5-4392-90CE-C46AD6CE68A3}"/>
          </ac:spMkLst>
        </pc:spChg>
        <pc:spChg chg="add">
          <ac:chgData name="mehmet alpay" userId="c2e0d178d4a78109" providerId="Windows Live" clId="Web-{385039BE-0C13-4E12-87B3-B891D289541F}" dt="2022-12-17T16:48:08.657" v="1110"/>
          <ac:spMkLst>
            <pc:docMk/>
            <pc:sldMk cId="3266669202" sldId="260"/>
            <ac:spMk id="18" creationId="{5669AB50-4CAD-4D10-A09A-A0C01AF9E6F6}"/>
          </ac:spMkLst>
        </pc:spChg>
        <pc:grpChg chg="add del">
          <ac:chgData name="mehmet alpay" userId="c2e0d178d4a78109" providerId="Windows Live" clId="Web-{385039BE-0C13-4E12-87B3-B891D289541F}" dt="2022-12-17T16:45:14.895" v="1069"/>
          <ac:grpSpMkLst>
            <pc:docMk/>
            <pc:sldMk cId="3266669202" sldId="260"/>
            <ac:grpSpMk id="8" creationId="{5B44741E-4F8A-4DC4-96E4-E4A2E555A88D}"/>
          </ac:grpSpMkLst>
        </pc:grpChg>
        <pc:grpChg chg="add">
          <ac:chgData name="mehmet alpay" userId="c2e0d178d4a78109" providerId="Windows Live" clId="Web-{385039BE-0C13-4E12-87B3-B891D289541F}" dt="2022-12-17T16:48:08.657" v="1110"/>
          <ac:grpSpMkLst>
            <pc:docMk/>
            <pc:sldMk cId="3266669202" sldId="260"/>
            <ac:grpSpMk id="9" creationId="{5A992EA8-A2AE-480C-BFF9-7B134643975C}"/>
          </ac:grpSpMkLst>
        </pc:grpChg>
        <pc:grpChg chg="add del">
          <ac:chgData name="mehmet alpay" userId="c2e0d178d4a78109" providerId="Windows Live" clId="Web-{385039BE-0C13-4E12-87B3-B891D289541F}" dt="2022-12-17T16:45:14.895" v="1069"/>
          <ac:grpSpMkLst>
            <pc:docMk/>
            <pc:sldMk cId="3266669202" sldId="260"/>
            <ac:grpSpMk id="19" creationId="{F1ECA4FE-7D2F-4576-B767-3A5F5ABFE90F}"/>
          </ac:grpSpMkLst>
        </pc:grpChg>
        <pc:picChg chg="add mod">
          <ac:chgData name="mehmet alpay" userId="c2e0d178d4a78109" providerId="Windows Live" clId="Web-{385039BE-0C13-4E12-87B3-B891D289541F}" dt="2022-12-17T16:48:20.142" v="1114" actId="14100"/>
          <ac:picMkLst>
            <pc:docMk/>
            <pc:sldMk cId="3266669202" sldId="260"/>
            <ac:picMk id="4" creationId="{37369E08-806C-B519-7F7D-0B8509DFAACE}"/>
          </ac:picMkLst>
        </pc:picChg>
        <pc:cxnChg chg="add del">
          <ac:chgData name="mehmet alpay" userId="c2e0d178d4a78109" providerId="Windows Live" clId="Web-{385039BE-0C13-4E12-87B3-B891D289541F}" dt="2022-12-17T16:45:14.895" v="1069"/>
          <ac:cxnSpMkLst>
            <pc:docMk/>
            <pc:sldMk cId="3266669202" sldId="260"/>
            <ac:cxnSpMk id="23" creationId="{E81F53E2-F556-42FA-8D24-113839EE19F8}"/>
          </ac:cxnSpMkLst>
        </pc:cxnChg>
      </pc:sldChg>
      <pc:sldChg chg="addSp delSp modSp new mod setBg modClrScheme setClrOvrMap chgLayout">
        <pc:chgData name="mehmet alpay" userId="c2e0d178d4a78109" providerId="Windows Live" clId="Web-{385039BE-0C13-4E12-87B3-B891D289541F}" dt="2022-12-17T17:01:27.524" v="1516" actId="14100"/>
        <pc:sldMkLst>
          <pc:docMk/>
          <pc:sldMk cId="2082680548" sldId="261"/>
        </pc:sldMkLst>
        <pc:spChg chg="mod ord">
          <ac:chgData name="mehmet alpay" userId="c2e0d178d4a78109" providerId="Windows Live" clId="Web-{385039BE-0C13-4E12-87B3-B891D289541F}" dt="2022-12-17T17:01:26.040" v="1515" actId="20577"/>
          <ac:spMkLst>
            <pc:docMk/>
            <pc:sldMk cId="2082680548" sldId="261"/>
            <ac:spMk id="2" creationId="{93D36B72-9448-10DA-E995-BCBBE630A4E1}"/>
          </ac:spMkLst>
        </pc:spChg>
        <pc:spChg chg="del mod ord">
          <ac:chgData name="mehmet alpay" userId="c2e0d178d4a78109" providerId="Windows Live" clId="Web-{385039BE-0C13-4E12-87B3-B891D289541F}" dt="2022-12-17T16:55:59.595" v="1348"/>
          <ac:spMkLst>
            <pc:docMk/>
            <pc:sldMk cId="2082680548" sldId="261"/>
            <ac:spMk id="3" creationId="{F69FEB42-28C4-DA1D-C888-D536827D6F30}"/>
          </ac:spMkLst>
        </pc:spChg>
        <pc:spChg chg="add">
          <ac:chgData name="mehmet alpay" userId="c2e0d178d4a78109" providerId="Windows Live" clId="Web-{385039BE-0C13-4E12-87B3-B891D289541F}" dt="2022-12-17T16:55:59.595" v="1348"/>
          <ac:spMkLst>
            <pc:docMk/>
            <pc:sldMk cId="2082680548" sldId="261"/>
            <ac:spMk id="17" creationId="{2FCAD798-DEC5-4392-90CE-C46AD6CE68A3}"/>
          </ac:spMkLst>
        </pc:spChg>
        <pc:grpChg chg="add">
          <ac:chgData name="mehmet alpay" userId="c2e0d178d4a78109" providerId="Windows Live" clId="Web-{385039BE-0C13-4E12-87B3-B891D289541F}" dt="2022-12-17T16:55:59.595" v="1348"/>
          <ac:grpSpMkLst>
            <pc:docMk/>
            <pc:sldMk cId="2082680548" sldId="261"/>
            <ac:grpSpMk id="8" creationId="{5B44741E-4F8A-4DC4-96E4-E4A2E555A88D}"/>
          </ac:grpSpMkLst>
        </pc:grpChg>
        <pc:grpChg chg="add">
          <ac:chgData name="mehmet alpay" userId="c2e0d178d4a78109" providerId="Windows Live" clId="Web-{385039BE-0C13-4E12-87B3-B891D289541F}" dt="2022-12-17T16:55:59.595" v="1348"/>
          <ac:grpSpMkLst>
            <pc:docMk/>
            <pc:sldMk cId="2082680548" sldId="261"/>
            <ac:grpSpMk id="19" creationId="{F1ECA4FE-7D2F-4576-B767-3A5F5ABFE90F}"/>
          </ac:grpSpMkLst>
        </pc:grpChg>
        <pc:picChg chg="add mod">
          <ac:chgData name="mehmet alpay" userId="c2e0d178d4a78109" providerId="Windows Live" clId="Web-{385039BE-0C13-4E12-87B3-B891D289541F}" dt="2022-12-17T17:01:27.524" v="1516" actId="14100"/>
          <ac:picMkLst>
            <pc:docMk/>
            <pc:sldMk cId="2082680548" sldId="261"/>
            <ac:picMk id="4" creationId="{9E862FEF-3659-07D6-48EE-9026290C798B}"/>
          </ac:picMkLst>
        </pc:picChg>
        <pc:cxnChg chg="add">
          <ac:chgData name="mehmet alpay" userId="c2e0d178d4a78109" providerId="Windows Live" clId="Web-{385039BE-0C13-4E12-87B3-B891D289541F}" dt="2022-12-17T16:55:59.595" v="1348"/>
          <ac:cxnSpMkLst>
            <pc:docMk/>
            <pc:sldMk cId="2082680548" sldId="261"/>
            <ac:cxnSpMk id="23" creationId="{E81F53E2-F556-42FA-8D24-113839EE19F8}"/>
          </ac:cxnSpMkLst>
        </pc:cxnChg>
      </pc:sldChg>
      <pc:sldChg chg="addSp delSp modSp new mod setBg modClrScheme setClrOvrMap chgLayout">
        <pc:chgData name="mehmet alpay" userId="c2e0d178d4a78109" providerId="Windows Live" clId="Web-{385039BE-0C13-4E12-87B3-B891D289541F}" dt="2022-12-17T16:55:47.892" v="1347" actId="14100"/>
        <pc:sldMkLst>
          <pc:docMk/>
          <pc:sldMk cId="4116030983" sldId="262"/>
        </pc:sldMkLst>
        <pc:spChg chg="mod ord">
          <ac:chgData name="mehmet alpay" userId="c2e0d178d4a78109" providerId="Windows Live" clId="Web-{385039BE-0C13-4E12-87B3-B891D289541F}" dt="2022-12-17T16:55:45.469" v="1346" actId="14100"/>
          <ac:spMkLst>
            <pc:docMk/>
            <pc:sldMk cId="4116030983" sldId="262"/>
            <ac:spMk id="2" creationId="{64B0F475-E3EE-6422-B1C5-E101107EE9F1}"/>
          </ac:spMkLst>
        </pc:spChg>
        <pc:spChg chg="del mod ord">
          <ac:chgData name="mehmet alpay" userId="c2e0d178d4a78109" providerId="Windows Live" clId="Web-{385039BE-0C13-4E12-87B3-B891D289541F}" dt="2022-12-17T16:49:17.068" v="1133"/>
          <ac:spMkLst>
            <pc:docMk/>
            <pc:sldMk cId="4116030983" sldId="262"/>
            <ac:spMk id="3" creationId="{2BB8EF4C-B7B3-3835-5159-29AB9DCE5AAD}"/>
          </ac:spMkLst>
        </pc:spChg>
        <pc:spChg chg="add">
          <ac:chgData name="mehmet alpay" userId="c2e0d178d4a78109" providerId="Windows Live" clId="Web-{385039BE-0C13-4E12-87B3-B891D289541F}" dt="2022-12-17T16:49:17.068" v="1133"/>
          <ac:spMkLst>
            <pc:docMk/>
            <pc:sldMk cId="4116030983" sldId="262"/>
            <ac:spMk id="17" creationId="{2FCAD798-DEC5-4392-90CE-C46AD6CE68A3}"/>
          </ac:spMkLst>
        </pc:spChg>
        <pc:grpChg chg="add">
          <ac:chgData name="mehmet alpay" userId="c2e0d178d4a78109" providerId="Windows Live" clId="Web-{385039BE-0C13-4E12-87B3-B891D289541F}" dt="2022-12-17T16:49:17.068" v="1133"/>
          <ac:grpSpMkLst>
            <pc:docMk/>
            <pc:sldMk cId="4116030983" sldId="262"/>
            <ac:grpSpMk id="8" creationId="{5B44741E-4F8A-4DC4-96E4-E4A2E555A88D}"/>
          </ac:grpSpMkLst>
        </pc:grpChg>
        <pc:grpChg chg="add">
          <ac:chgData name="mehmet alpay" userId="c2e0d178d4a78109" providerId="Windows Live" clId="Web-{385039BE-0C13-4E12-87B3-B891D289541F}" dt="2022-12-17T16:49:17.068" v="1133"/>
          <ac:grpSpMkLst>
            <pc:docMk/>
            <pc:sldMk cId="4116030983" sldId="262"/>
            <ac:grpSpMk id="19" creationId="{F1ECA4FE-7D2F-4576-B767-3A5F5ABFE90F}"/>
          </ac:grpSpMkLst>
        </pc:grpChg>
        <pc:picChg chg="add del mod">
          <ac:chgData name="mehmet alpay" userId="c2e0d178d4a78109" providerId="Windows Live" clId="Web-{385039BE-0C13-4E12-87B3-B891D289541F}" dt="2022-12-17T16:49:31.241" v="1135"/>
          <ac:picMkLst>
            <pc:docMk/>
            <pc:sldMk cId="4116030983" sldId="262"/>
            <ac:picMk id="4" creationId="{C8BF0065-B8B7-CCE8-DA0E-954F3B294901}"/>
          </ac:picMkLst>
        </pc:picChg>
        <pc:picChg chg="add mod">
          <ac:chgData name="mehmet alpay" userId="c2e0d178d4a78109" providerId="Windows Live" clId="Web-{385039BE-0C13-4E12-87B3-B891D289541F}" dt="2022-12-17T16:55:47.892" v="1347" actId="14100"/>
          <ac:picMkLst>
            <pc:docMk/>
            <pc:sldMk cId="4116030983" sldId="262"/>
            <ac:picMk id="5" creationId="{85F0B687-FDA6-C2FD-BA98-65E4F776BDBD}"/>
          </ac:picMkLst>
        </pc:picChg>
        <pc:cxnChg chg="add">
          <ac:chgData name="mehmet alpay" userId="c2e0d178d4a78109" providerId="Windows Live" clId="Web-{385039BE-0C13-4E12-87B3-B891D289541F}" dt="2022-12-17T16:49:17.068" v="1133"/>
          <ac:cxnSpMkLst>
            <pc:docMk/>
            <pc:sldMk cId="4116030983" sldId="262"/>
            <ac:cxnSpMk id="23" creationId="{E81F53E2-F556-42FA-8D24-113839EE19F8}"/>
          </ac:cxnSpMkLst>
        </pc:cxnChg>
      </pc:sldChg>
      <pc:sldChg chg="addSp delSp modSp new mod setBg setClrOvrMap">
        <pc:chgData name="mehmet alpay" userId="c2e0d178d4a78109" providerId="Windows Live" clId="Web-{385039BE-0C13-4E12-87B3-B891D289541F}" dt="2022-12-17T17:05:01.789" v="1632" actId="14100"/>
        <pc:sldMkLst>
          <pc:docMk/>
          <pc:sldMk cId="3073855778" sldId="263"/>
        </pc:sldMkLst>
        <pc:spChg chg="mod">
          <ac:chgData name="mehmet alpay" userId="c2e0d178d4a78109" providerId="Windows Live" clId="Web-{385039BE-0C13-4E12-87B3-B891D289541F}" dt="2022-12-17T17:05:01.789" v="1632" actId="14100"/>
          <ac:spMkLst>
            <pc:docMk/>
            <pc:sldMk cId="3073855778" sldId="263"/>
            <ac:spMk id="2" creationId="{01BCCA53-3B05-B31D-DAC0-56D03EB1155A}"/>
          </ac:spMkLst>
        </pc:spChg>
        <pc:spChg chg="del">
          <ac:chgData name="mehmet alpay" userId="c2e0d178d4a78109" providerId="Windows Live" clId="Web-{385039BE-0C13-4E12-87B3-B891D289541F}" dt="2022-12-17T17:01:35.619" v="1520"/>
          <ac:spMkLst>
            <pc:docMk/>
            <pc:sldMk cId="3073855778" sldId="263"/>
            <ac:spMk id="3" creationId="{E29B929C-8FCC-3D58-CBCE-E0CC588D0A1D}"/>
          </ac:spMkLst>
        </pc:spChg>
        <pc:spChg chg="add">
          <ac:chgData name="mehmet alpay" userId="c2e0d178d4a78109" providerId="Windows Live" clId="Web-{385039BE-0C13-4E12-87B3-B891D289541F}" dt="2022-12-17T17:01:35.619" v="1520"/>
          <ac:spMkLst>
            <pc:docMk/>
            <pc:sldMk cId="3073855778" sldId="263"/>
            <ac:spMk id="17" creationId="{2FCAD798-DEC5-4392-90CE-C46AD6CE68A3}"/>
          </ac:spMkLst>
        </pc:spChg>
        <pc:grpChg chg="add">
          <ac:chgData name="mehmet alpay" userId="c2e0d178d4a78109" providerId="Windows Live" clId="Web-{385039BE-0C13-4E12-87B3-B891D289541F}" dt="2022-12-17T17:01:35.619" v="1520"/>
          <ac:grpSpMkLst>
            <pc:docMk/>
            <pc:sldMk cId="3073855778" sldId="263"/>
            <ac:grpSpMk id="8" creationId="{5B44741E-4F8A-4DC4-96E4-E4A2E555A88D}"/>
          </ac:grpSpMkLst>
        </pc:grpChg>
        <pc:grpChg chg="add">
          <ac:chgData name="mehmet alpay" userId="c2e0d178d4a78109" providerId="Windows Live" clId="Web-{385039BE-0C13-4E12-87B3-B891D289541F}" dt="2022-12-17T17:01:35.619" v="1520"/>
          <ac:grpSpMkLst>
            <pc:docMk/>
            <pc:sldMk cId="3073855778" sldId="263"/>
            <ac:grpSpMk id="19" creationId="{F1ECA4FE-7D2F-4576-B767-3A5F5ABFE90F}"/>
          </ac:grpSpMkLst>
        </pc:grpChg>
        <pc:picChg chg="add mod">
          <ac:chgData name="mehmet alpay" userId="c2e0d178d4a78109" providerId="Windows Live" clId="Web-{385039BE-0C13-4E12-87B3-B891D289541F}" dt="2022-12-17T17:02:36.013" v="1533" actId="14100"/>
          <ac:picMkLst>
            <pc:docMk/>
            <pc:sldMk cId="3073855778" sldId="263"/>
            <ac:picMk id="4" creationId="{C1DB5B95-4A28-1311-F3F6-B48761DA98EC}"/>
          </ac:picMkLst>
        </pc:picChg>
        <pc:cxnChg chg="add">
          <ac:chgData name="mehmet alpay" userId="c2e0d178d4a78109" providerId="Windows Live" clId="Web-{385039BE-0C13-4E12-87B3-B891D289541F}" dt="2022-12-17T17:01:35.619" v="1520"/>
          <ac:cxnSpMkLst>
            <pc:docMk/>
            <pc:sldMk cId="3073855778" sldId="263"/>
            <ac:cxnSpMk id="23" creationId="{E81F53E2-F556-42FA-8D24-113839EE19F8}"/>
          </ac:cxnSpMkLst>
        </pc:cxnChg>
      </pc:sldChg>
      <pc:sldChg chg="addSp delSp modSp new mod setBg setClrOvrMap">
        <pc:chgData name="mehmet alpay" userId="c2e0d178d4a78109" providerId="Windows Live" clId="Web-{385039BE-0C13-4E12-87B3-B891D289541F}" dt="2022-12-17T17:09:54.575" v="1791" actId="20577"/>
        <pc:sldMkLst>
          <pc:docMk/>
          <pc:sldMk cId="3461936042" sldId="264"/>
        </pc:sldMkLst>
        <pc:spChg chg="mod">
          <ac:chgData name="mehmet alpay" userId="c2e0d178d4a78109" providerId="Windows Live" clId="Web-{385039BE-0C13-4E12-87B3-B891D289541F}" dt="2022-12-17T17:09:54.575" v="1791" actId="20577"/>
          <ac:spMkLst>
            <pc:docMk/>
            <pc:sldMk cId="3461936042" sldId="264"/>
            <ac:spMk id="2" creationId="{340F9EDB-C465-8566-3E61-BD12C38D93CC}"/>
          </ac:spMkLst>
        </pc:spChg>
        <pc:spChg chg="del">
          <ac:chgData name="mehmet alpay" userId="c2e0d178d4a78109" providerId="Windows Live" clId="Web-{385039BE-0C13-4E12-87B3-B891D289541F}" dt="2022-12-17T17:05:05.492" v="1633"/>
          <ac:spMkLst>
            <pc:docMk/>
            <pc:sldMk cId="3461936042" sldId="264"/>
            <ac:spMk id="3" creationId="{B892AC64-2F21-38C2-6BD2-34B88A637655}"/>
          </ac:spMkLst>
        </pc:spChg>
        <pc:spChg chg="add">
          <ac:chgData name="mehmet alpay" userId="c2e0d178d4a78109" providerId="Windows Live" clId="Web-{385039BE-0C13-4E12-87B3-B891D289541F}" dt="2022-12-17T17:05:05.492" v="1633"/>
          <ac:spMkLst>
            <pc:docMk/>
            <pc:sldMk cId="3461936042" sldId="264"/>
            <ac:spMk id="17" creationId="{2FCAD798-DEC5-4392-90CE-C46AD6CE68A3}"/>
          </ac:spMkLst>
        </pc:spChg>
        <pc:grpChg chg="add">
          <ac:chgData name="mehmet alpay" userId="c2e0d178d4a78109" providerId="Windows Live" clId="Web-{385039BE-0C13-4E12-87B3-B891D289541F}" dt="2022-12-17T17:05:05.492" v="1633"/>
          <ac:grpSpMkLst>
            <pc:docMk/>
            <pc:sldMk cId="3461936042" sldId="264"/>
            <ac:grpSpMk id="8" creationId="{5B44741E-4F8A-4DC4-96E4-E4A2E555A88D}"/>
          </ac:grpSpMkLst>
        </pc:grpChg>
        <pc:grpChg chg="add">
          <ac:chgData name="mehmet alpay" userId="c2e0d178d4a78109" providerId="Windows Live" clId="Web-{385039BE-0C13-4E12-87B3-B891D289541F}" dt="2022-12-17T17:05:05.492" v="1633"/>
          <ac:grpSpMkLst>
            <pc:docMk/>
            <pc:sldMk cId="3461936042" sldId="264"/>
            <ac:grpSpMk id="19" creationId="{F1ECA4FE-7D2F-4576-B767-3A5F5ABFE90F}"/>
          </ac:grpSpMkLst>
        </pc:grpChg>
        <pc:picChg chg="add mod">
          <ac:chgData name="mehmet alpay" userId="c2e0d178d4a78109" providerId="Windows Live" clId="Web-{385039BE-0C13-4E12-87B3-B891D289541F}" dt="2022-12-17T17:05:25.087" v="1642" actId="14100"/>
          <ac:picMkLst>
            <pc:docMk/>
            <pc:sldMk cId="3461936042" sldId="264"/>
            <ac:picMk id="4" creationId="{5A901827-015F-486C-64E8-89A00EE185D5}"/>
          </ac:picMkLst>
        </pc:picChg>
        <pc:cxnChg chg="add">
          <ac:chgData name="mehmet alpay" userId="c2e0d178d4a78109" providerId="Windows Live" clId="Web-{385039BE-0C13-4E12-87B3-B891D289541F}" dt="2022-12-17T17:05:05.492" v="1633"/>
          <ac:cxnSpMkLst>
            <pc:docMk/>
            <pc:sldMk cId="3461936042" sldId="264"/>
            <ac:cxnSpMk id="23" creationId="{E81F53E2-F556-42FA-8D24-113839EE19F8}"/>
          </ac:cxnSpMkLst>
        </pc:cxnChg>
      </pc:sldChg>
      <pc:sldChg chg="addSp delSp modSp new mod setBg setClrOvrMap">
        <pc:chgData name="mehmet alpay" userId="c2e0d178d4a78109" providerId="Windows Live" clId="Web-{385039BE-0C13-4E12-87B3-B891D289541F}" dt="2022-12-17T17:15:32.207" v="1971" actId="14100"/>
        <pc:sldMkLst>
          <pc:docMk/>
          <pc:sldMk cId="713341774" sldId="265"/>
        </pc:sldMkLst>
        <pc:spChg chg="mod">
          <ac:chgData name="mehmet alpay" userId="c2e0d178d4a78109" providerId="Windows Live" clId="Web-{385039BE-0C13-4E12-87B3-B891D289541F}" dt="2022-12-17T17:15:30.395" v="1970" actId="14100"/>
          <ac:spMkLst>
            <pc:docMk/>
            <pc:sldMk cId="713341774" sldId="265"/>
            <ac:spMk id="2" creationId="{6C9102BF-AAFE-EC14-98F1-9DE61775847B}"/>
          </ac:spMkLst>
        </pc:spChg>
        <pc:spChg chg="del">
          <ac:chgData name="mehmet alpay" userId="c2e0d178d4a78109" providerId="Windows Live" clId="Web-{385039BE-0C13-4E12-87B3-B891D289541F}" dt="2022-12-17T17:09:59.497" v="1792"/>
          <ac:spMkLst>
            <pc:docMk/>
            <pc:sldMk cId="713341774" sldId="265"/>
            <ac:spMk id="3" creationId="{0E022FFB-B776-10FB-47E9-3FD86A464486}"/>
          </ac:spMkLst>
        </pc:spChg>
        <pc:spChg chg="add">
          <ac:chgData name="mehmet alpay" userId="c2e0d178d4a78109" providerId="Windows Live" clId="Web-{385039BE-0C13-4E12-87B3-B891D289541F}" dt="2022-12-17T17:09:59.497" v="1792"/>
          <ac:spMkLst>
            <pc:docMk/>
            <pc:sldMk cId="713341774" sldId="265"/>
            <ac:spMk id="17" creationId="{2FCAD798-DEC5-4392-90CE-C46AD6CE68A3}"/>
          </ac:spMkLst>
        </pc:spChg>
        <pc:grpChg chg="add">
          <ac:chgData name="mehmet alpay" userId="c2e0d178d4a78109" providerId="Windows Live" clId="Web-{385039BE-0C13-4E12-87B3-B891D289541F}" dt="2022-12-17T17:09:59.497" v="1792"/>
          <ac:grpSpMkLst>
            <pc:docMk/>
            <pc:sldMk cId="713341774" sldId="265"/>
            <ac:grpSpMk id="8" creationId="{5B44741E-4F8A-4DC4-96E4-E4A2E555A88D}"/>
          </ac:grpSpMkLst>
        </pc:grpChg>
        <pc:grpChg chg="add">
          <ac:chgData name="mehmet alpay" userId="c2e0d178d4a78109" providerId="Windows Live" clId="Web-{385039BE-0C13-4E12-87B3-B891D289541F}" dt="2022-12-17T17:09:59.497" v="1792"/>
          <ac:grpSpMkLst>
            <pc:docMk/>
            <pc:sldMk cId="713341774" sldId="265"/>
            <ac:grpSpMk id="19" creationId="{F1ECA4FE-7D2F-4576-B767-3A5F5ABFE90F}"/>
          </ac:grpSpMkLst>
        </pc:grpChg>
        <pc:picChg chg="add mod">
          <ac:chgData name="mehmet alpay" userId="c2e0d178d4a78109" providerId="Windows Live" clId="Web-{385039BE-0C13-4E12-87B3-B891D289541F}" dt="2022-12-17T17:15:32.207" v="1971" actId="14100"/>
          <ac:picMkLst>
            <pc:docMk/>
            <pc:sldMk cId="713341774" sldId="265"/>
            <ac:picMk id="4" creationId="{861F939F-6110-F98D-47CC-F71671C117B9}"/>
          </ac:picMkLst>
        </pc:picChg>
        <pc:cxnChg chg="add">
          <ac:chgData name="mehmet alpay" userId="c2e0d178d4a78109" providerId="Windows Live" clId="Web-{385039BE-0C13-4E12-87B3-B891D289541F}" dt="2022-12-17T17:09:59.497" v="1792"/>
          <ac:cxnSpMkLst>
            <pc:docMk/>
            <pc:sldMk cId="713341774" sldId="265"/>
            <ac:cxnSpMk id="23" creationId="{E81F53E2-F556-42FA-8D24-113839EE19F8}"/>
          </ac:cxnSpMkLst>
        </pc:cxnChg>
      </pc:sldChg>
      <pc:sldChg chg="addSp delSp modSp new mod setBg setClrOvrMap">
        <pc:chgData name="mehmet alpay" userId="c2e0d178d4a78109" providerId="Windows Live" clId="Web-{385039BE-0C13-4E12-87B3-B891D289541F}" dt="2022-12-17T17:15:40.302" v="1974"/>
        <pc:sldMkLst>
          <pc:docMk/>
          <pc:sldMk cId="2304140776" sldId="266"/>
        </pc:sldMkLst>
        <pc:spChg chg="mod">
          <ac:chgData name="mehmet alpay" userId="c2e0d178d4a78109" providerId="Windows Live" clId="Web-{385039BE-0C13-4E12-87B3-B891D289541F}" dt="2022-12-17T17:15:40.302" v="1974"/>
          <ac:spMkLst>
            <pc:docMk/>
            <pc:sldMk cId="2304140776" sldId="266"/>
            <ac:spMk id="2" creationId="{9D1E384E-A0B8-DF54-326C-F7301C42CB72}"/>
          </ac:spMkLst>
        </pc:spChg>
        <pc:spChg chg="del">
          <ac:chgData name="mehmet alpay" userId="c2e0d178d4a78109" providerId="Windows Live" clId="Web-{385039BE-0C13-4E12-87B3-B891D289541F}" dt="2022-12-17T17:15:40.302" v="1974"/>
          <ac:spMkLst>
            <pc:docMk/>
            <pc:sldMk cId="2304140776" sldId="266"/>
            <ac:spMk id="3" creationId="{C6023DF2-7B29-DE80-6BC5-B6E2D0DF4CF7}"/>
          </ac:spMkLst>
        </pc:spChg>
        <pc:spChg chg="add">
          <ac:chgData name="mehmet alpay" userId="c2e0d178d4a78109" providerId="Windows Live" clId="Web-{385039BE-0C13-4E12-87B3-B891D289541F}" dt="2022-12-17T17:15:40.302" v="1974"/>
          <ac:spMkLst>
            <pc:docMk/>
            <pc:sldMk cId="2304140776" sldId="266"/>
            <ac:spMk id="17" creationId="{2FCAD798-DEC5-4392-90CE-C46AD6CE68A3}"/>
          </ac:spMkLst>
        </pc:spChg>
        <pc:grpChg chg="add">
          <ac:chgData name="mehmet alpay" userId="c2e0d178d4a78109" providerId="Windows Live" clId="Web-{385039BE-0C13-4E12-87B3-B891D289541F}" dt="2022-12-17T17:15:40.302" v="1974"/>
          <ac:grpSpMkLst>
            <pc:docMk/>
            <pc:sldMk cId="2304140776" sldId="266"/>
            <ac:grpSpMk id="8" creationId="{5B44741E-4F8A-4DC4-96E4-E4A2E555A88D}"/>
          </ac:grpSpMkLst>
        </pc:grpChg>
        <pc:grpChg chg="add">
          <ac:chgData name="mehmet alpay" userId="c2e0d178d4a78109" providerId="Windows Live" clId="Web-{385039BE-0C13-4E12-87B3-B891D289541F}" dt="2022-12-17T17:15:40.302" v="1974"/>
          <ac:grpSpMkLst>
            <pc:docMk/>
            <pc:sldMk cId="2304140776" sldId="266"/>
            <ac:grpSpMk id="19" creationId="{F1ECA4FE-7D2F-4576-B767-3A5F5ABFE90F}"/>
          </ac:grpSpMkLst>
        </pc:grpChg>
        <pc:cxnChg chg="add">
          <ac:chgData name="mehmet alpay" userId="c2e0d178d4a78109" providerId="Windows Live" clId="Web-{385039BE-0C13-4E12-87B3-B891D289541F}" dt="2022-12-17T17:15:40.302" v="1974"/>
          <ac:cxnSpMkLst>
            <pc:docMk/>
            <pc:sldMk cId="2304140776" sldId="266"/>
            <ac:cxnSpMk id="23" creationId="{E81F53E2-F556-42FA-8D24-113839EE19F8}"/>
          </ac:cxnSpMkLst>
        </pc:cxnChg>
      </pc:sldChg>
      <pc:sldChg chg="new">
        <pc:chgData name="mehmet alpay" userId="c2e0d178d4a78109" providerId="Windows Live" clId="Web-{385039BE-0C13-4E12-87B3-B891D289541F}" dt="2022-12-17T17:15:36.739" v="1973"/>
        <pc:sldMkLst>
          <pc:docMk/>
          <pc:sldMk cId="2023251774" sldId="267"/>
        </pc:sldMkLst>
      </pc:sldChg>
      <pc:sldMasterChg chg="del delSldLayout">
        <pc:chgData name="mehmet alpay" userId="c2e0d178d4a78109" providerId="Windows Live" clId="Web-{385039BE-0C13-4E12-87B3-B891D289541F}" dt="2022-12-17T15:54:39.608" v="0"/>
        <pc:sldMasterMkLst>
          <pc:docMk/>
          <pc:sldMasterMk cId="2460954070" sldId="2147483660"/>
        </pc:sldMasterMkLst>
        <pc:sldLayoutChg chg="del">
          <pc:chgData name="mehmet alpay" userId="c2e0d178d4a78109" providerId="Windows Live" clId="Web-{385039BE-0C13-4E12-87B3-B891D289541F}" dt="2022-12-17T15:54:39.608" v="0"/>
          <pc:sldLayoutMkLst>
            <pc:docMk/>
            <pc:sldMasterMk cId="2460954070" sldId="2147483660"/>
            <pc:sldLayoutMk cId="2385387890" sldId="2147483661"/>
          </pc:sldLayoutMkLst>
        </pc:sldLayoutChg>
        <pc:sldLayoutChg chg="del">
          <pc:chgData name="mehmet alpay" userId="c2e0d178d4a78109" providerId="Windows Live" clId="Web-{385039BE-0C13-4E12-87B3-B891D289541F}" dt="2022-12-17T15:54:39.608" v="0"/>
          <pc:sldLayoutMkLst>
            <pc:docMk/>
            <pc:sldMasterMk cId="2460954070" sldId="2147483660"/>
            <pc:sldLayoutMk cId="949138452" sldId="2147483662"/>
          </pc:sldLayoutMkLst>
        </pc:sldLayoutChg>
        <pc:sldLayoutChg chg="del">
          <pc:chgData name="mehmet alpay" userId="c2e0d178d4a78109" providerId="Windows Live" clId="Web-{385039BE-0C13-4E12-87B3-B891D289541F}" dt="2022-12-17T15:54:39.608" v="0"/>
          <pc:sldLayoutMkLst>
            <pc:docMk/>
            <pc:sldMasterMk cId="2460954070" sldId="2147483660"/>
            <pc:sldLayoutMk cId="2591524520" sldId="2147483663"/>
          </pc:sldLayoutMkLst>
        </pc:sldLayoutChg>
        <pc:sldLayoutChg chg="del">
          <pc:chgData name="mehmet alpay" userId="c2e0d178d4a78109" providerId="Windows Live" clId="Web-{385039BE-0C13-4E12-87B3-B891D289541F}" dt="2022-12-17T15:54:39.608" v="0"/>
          <pc:sldLayoutMkLst>
            <pc:docMk/>
            <pc:sldMasterMk cId="2460954070" sldId="2147483660"/>
            <pc:sldLayoutMk cId="1203092039" sldId="2147483664"/>
          </pc:sldLayoutMkLst>
        </pc:sldLayoutChg>
        <pc:sldLayoutChg chg="del">
          <pc:chgData name="mehmet alpay" userId="c2e0d178d4a78109" providerId="Windows Live" clId="Web-{385039BE-0C13-4E12-87B3-B891D289541F}" dt="2022-12-17T15:54:39.608" v="0"/>
          <pc:sldLayoutMkLst>
            <pc:docMk/>
            <pc:sldMasterMk cId="2460954070" sldId="2147483660"/>
            <pc:sldLayoutMk cId="3733172339" sldId="2147483665"/>
          </pc:sldLayoutMkLst>
        </pc:sldLayoutChg>
        <pc:sldLayoutChg chg="del">
          <pc:chgData name="mehmet alpay" userId="c2e0d178d4a78109" providerId="Windows Live" clId="Web-{385039BE-0C13-4E12-87B3-B891D289541F}" dt="2022-12-17T15:54:39.608" v="0"/>
          <pc:sldLayoutMkLst>
            <pc:docMk/>
            <pc:sldMasterMk cId="2460954070" sldId="2147483660"/>
            <pc:sldLayoutMk cId="3210312558" sldId="2147483666"/>
          </pc:sldLayoutMkLst>
        </pc:sldLayoutChg>
        <pc:sldLayoutChg chg="del">
          <pc:chgData name="mehmet alpay" userId="c2e0d178d4a78109" providerId="Windows Live" clId="Web-{385039BE-0C13-4E12-87B3-B891D289541F}" dt="2022-12-17T15:54:39.608" v="0"/>
          <pc:sldLayoutMkLst>
            <pc:docMk/>
            <pc:sldMasterMk cId="2460954070" sldId="2147483660"/>
            <pc:sldLayoutMk cId="3146388984" sldId="2147483667"/>
          </pc:sldLayoutMkLst>
        </pc:sldLayoutChg>
        <pc:sldLayoutChg chg="del">
          <pc:chgData name="mehmet alpay" userId="c2e0d178d4a78109" providerId="Windows Live" clId="Web-{385039BE-0C13-4E12-87B3-B891D289541F}" dt="2022-12-17T15:54:39.608" v="0"/>
          <pc:sldLayoutMkLst>
            <pc:docMk/>
            <pc:sldMasterMk cId="2460954070" sldId="2147483660"/>
            <pc:sldLayoutMk cId="3171841454" sldId="2147483668"/>
          </pc:sldLayoutMkLst>
        </pc:sldLayoutChg>
        <pc:sldLayoutChg chg="del">
          <pc:chgData name="mehmet alpay" userId="c2e0d178d4a78109" providerId="Windows Live" clId="Web-{385039BE-0C13-4E12-87B3-B891D289541F}" dt="2022-12-17T15:54:39.608" v="0"/>
          <pc:sldLayoutMkLst>
            <pc:docMk/>
            <pc:sldMasterMk cId="2460954070" sldId="2147483660"/>
            <pc:sldLayoutMk cId="1718958274" sldId="2147483669"/>
          </pc:sldLayoutMkLst>
        </pc:sldLayoutChg>
        <pc:sldLayoutChg chg="del">
          <pc:chgData name="mehmet alpay" userId="c2e0d178d4a78109" providerId="Windows Live" clId="Web-{385039BE-0C13-4E12-87B3-B891D289541F}" dt="2022-12-17T15:54:39.608" v="0"/>
          <pc:sldLayoutMkLst>
            <pc:docMk/>
            <pc:sldMasterMk cId="2460954070" sldId="2147483660"/>
            <pc:sldLayoutMk cId="2202905451" sldId="2147483670"/>
          </pc:sldLayoutMkLst>
        </pc:sldLayoutChg>
        <pc:sldLayoutChg chg="del">
          <pc:chgData name="mehmet alpay" userId="c2e0d178d4a78109" providerId="Windows Live" clId="Web-{385039BE-0C13-4E12-87B3-B891D289541F}" dt="2022-12-17T15:54:39.608" v="0"/>
          <pc:sldLayoutMkLst>
            <pc:docMk/>
            <pc:sldMasterMk cId="2460954070" sldId="2147483660"/>
            <pc:sldLayoutMk cId="3479445657" sldId="2147483671"/>
          </pc:sldLayoutMkLst>
        </pc:sldLayoutChg>
      </pc:sldMasterChg>
      <pc:sldMasterChg chg="add del addSldLayout delSldLayout modSldLayout">
        <pc:chgData name="mehmet alpay" userId="c2e0d178d4a78109" providerId="Windows Live" clId="Web-{385039BE-0C13-4E12-87B3-B891D289541F}" dt="2022-12-17T15:55:07.329" v="1"/>
        <pc:sldMasterMkLst>
          <pc:docMk/>
          <pc:sldMasterMk cId="1709746387" sldId="2147483672"/>
        </pc:sldMasterMkLst>
        <pc:sldLayoutChg chg="add del mod replId">
          <pc:chgData name="mehmet alpay" userId="c2e0d178d4a78109" providerId="Windows Live" clId="Web-{385039BE-0C13-4E12-87B3-B891D289541F}" dt="2022-12-17T15:55:07.329" v="1"/>
          <pc:sldLayoutMkLst>
            <pc:docMk/>
            <pc:sldMasterMk cId="1709746387" sldId="2147483672"/>
            <pc:sldLayoutMk cId="3638637259" sldId="2147483673"/>
          </pc:sldLayoutMkLst>
        </pc:sldLayoutChg>
        <pc:sldLayoutChg chg="add del mod replId">
          <pc:chgData name="mehmet alpay" userId="c2e0d178d4a78109" providerId="Windows Live" clId="Web-{385039BE-0C13-4E12-87B3-B891D289541F}" dt="2022-12-17T15:55:07.329" v="1"/>
          <pc:sldLayoutMkLst>
            <pc:docMk/>
            <pc:sldMasterMk cId="1709746387" sldId="2147483672"/>
            <pc:sldLayoutMk cId="59630865" sldId="2147483674"/>
          </pc:sldLayoutMkLst>
        </pc:sldLayoutChg>
        <pc:sldLayoutChg chg="add del mod replId">
          <pc:chgData name="mehmet alpay" userId="c2e0d178d4a78109" providerId="Windows Live" clId="Web-{385039BE-0C13-4E12-87B3-B891D289541F}" dt="2022-12-17T15:55:07.329" v="1"/>
          <pc:sldLayoutMkLst>
            <pc:docMk/>
            <pc:sldMasterMk cId="1709746387" sldId="2147483672"/>
            <pc:sldLayoutMk cId="173574879" sldId="2147483675"/>
          </pc:sldLayoutMkLst>
        </pc:sldLayoutChg>
        <pc:sldLayoutChg chg="add del mod replId">
          <pc:chgData name="mehmet alpay" userId="c2e0d178d4a78109" providerId="Windows Live" clId="Web-{385039BE-0C13-4E12-87B3-B891D289541F}" dt="2022-12-17T15:55:07.329" v="1"/>
          <pc:sldLayoutMkLst>
            <pc:docMk/>
            <pc:sldMasterMk cId="1709746387" sldId="2147483672"/>
            <pc:sldLayoutMk cId="2884354817" sldId="2147483676"/>
          </pc:sldLayoutMkLst>
        </pc:sldLayoutChg>
        <pc:sldLayoutChg chg="add del mod replId">
          <pc:chgData name="mehmet alpay" userId="c2e0d178d4a78109" providerId="Windows Live" clId="Web-{385039BE-0C13-4E12-87B3-B891D289541F}" dt="2022-12-17T15:55:07.329" v="1"/>
          <pc:sldLayoutMkLst>
            <pc:docMk/>
            <pc:sldMasterMk cId="1709746387" sldId="2147483672"/>
            <pc:sldLayoutMk cId="2898901354" sldId="2147483677"/>
          </pc:sldLayoutMkLst>
        </pc:sldLayoutChg>
        <pc:sldLayoutChg chg="add del mod replId">
          <pc:chgData name="mehmet alpay" userId="c2e0d178d4a78109" providerId="Windows Live" clId="Web-{385039BE-0C13-4E12-87B3-B891D289541F}" dt="2022-12-17T15:55:07.329" v="1"/>
          <pc:sldLayoutMkLst>
            <pc:docMk/>
            <pc:sldMasterMk cId="1709746387" sldId="2147483672"/>
            <pc:sldLayoutMk cId="2095785392" sldId="2147483678"/>
          </pc:sldLayoutMkLst>
        </pc:sldLayoutChg>
        <pc:sldLayoutChg chg="add del mod replId">
          <pc:chgData name="mehmet alpay" userId="c2e0d178d4a78109" providerId="Windows Live" clId="Web-{385039BE-0C13-4E12-87B3-B891D289541F}" dt="2022-12-17T15:55:07.329" v="1"/>
          <pc:sldLayoutMkLst>
            <pc:docMk/>
            <pc:sldMasterMk cId="1709746387" sldId="2147483672"/>
            <pc:sldLayoutMk cId="3359096330" sldId="2147483679"/>
          </pc:sldLayoutMkLst>
        </pc:sldLayoutChg>
        <pc:sldLayoutChg chg="add del mod replId">
          <pc:chgData name="mehmet alpay" userId="c2e0d178d4a78109" providerId="Windows Live" clId="Web-{385039BE-0C13-4E12-87B3-B891D289541F}" dt="2022-12-17T15:55:07.329" v="1"/>
          <pc:sldLayoutMkLst>
            <pc:docMk/>
            <pc:sldMasterMk cId="1709746387" sldId="2147483672"/>
            <pc:sldLayoutMk cId="2309981732" sldId="2147483680"/>
          </pc:sldLayoutMkLst>
        </pc:sldLayoutChg>
        <pc:sldLayoutChg chg="add del mod replId">
          <pc:chgData name="mehmet alpay" userId="c2e0d178d4a78109" providerId="Windows Live" clId="Web-{385039BE-0C13-4E12-87B3-B891D289541F}" dt="2022-12-17T15:55:07.329" v="1"/>
          <pc:sldLayoutMkLst>
            <pc:docMk/>
            <pc:sldMasterMk cId="1709746387" sldId="2147483672"/>
            <pc:sldLayoutMk cId="4105401416" sldId="2147483681"/>
          </pc:sldLayoutMkLst>
        </pc:sldLayoutChg>
        <pc:sldLayoutChg chg="add del mod replId">
          <pc:chgData name="mehmet alpay" userId="c2e0d178d4a78109" providerId="Windows Live" clId="Web-{385039BE-0C13-4E12-87B3-B891D289541F}" dt="2022-12-17T15:55:07.329" v="1"/>
          <pc:sldLayoutMkLst>
            <pc:docMk/>
            <pc:sldMasterMk cId="1709746387" sldId="2147483672"/>
            <pc:sldLayoutMk cId="1288448692" sldId="2147483682"/>
          </pc:sldLayoutMkLst>
        </pc:sldLayoutChg>
        <pc:sldLayoutChg chg="add del mod replId">
          <pc:chgData name="mehmet alpay" userId="c2e0d178d4a78109" providerId="Windows Live" clId="Web-{385039BE-0C13-4E12-87B3-B891D289541F}" dt="2022-12-17T15:55:07.329" v="1"/>
          <pc:sldLayoutMkLst>
            <pc:docMk/>
            <pc:sldMasterMk cId="1709746387" sldId="2147483672"/>
            <pc:sldLayoutMk cId="820599158" sldId="2147483683"/>
          </pc:sldLayoutMkLst>
        </pc:sldLayoutChg>
        <pc:sldLayoutChg chg="add del mod replId">
          <pc:chgData name="mehmet alpay" userId="c2e0d178d4a78109" providerId="Windows Live" clId="Web-{385039BE-0C13-4E12-87B3-B891D289541F}" dt="2022-12-17T15:55:07.329" v="1"/>
          <pc:sldLayoutMkLst>
            <pc:docMk/>
            <pc:sldMasterMk cId="1709746387" sldId="2147483672"/>
            <pc:sldLayoutMk cId="2690892370" sldId="2147483684"/>
          </pc:sldLayoutMkLst>
        </pc:sldLayoutChg>
        <pc:sldLayoutChg chg="add del mod replId">
          <pc:chgData name="mehmet alpay" userId="c2e0d178d4a78109" providerId="Windows Live" clId="Web-{385039BE-0C13-4E12-87B3-B891D289541F}" dt="2022-12-17T15:55:07.329" v="1"/>
          <pc:sldLayoutMkLst>
            <pc:docMk/>
            <pc:sldMasterMk cId="1709746387" sldId="2147483672"/>
            <pc:sldLayoutMk cId="2750935079" sldId="2147483685"/>
          </pc:sldLayoutMkLst>
        </pc:sldLayoutChg>
        <pc:sldLayoutChg chg="add del mod replId">
          <pc:chgData name="mehmet alpay" userId="c2e0d178d4a78109" providerId="Windows Live" clId="Web-{385039BE-0C13-4E12-87B3-B891D289541F}" dt="2022-12-17T15:55:07.329" v="1"/>
          <pc:sldLayoutMkLst>
            <pc:docMk/>
            <pc:sldMasterMk cId="1709746387" sldId="2147483672"/>
            <pc:sldLayoutMk cId="4188710499" sldId="2147483686"/>
          </pc:sldLayoutMkLst>
        </pc:sldLayoutChg>
        <pc:sldLayoutChg chg="add del mod replId">
          <pc:chgData name="mehmet alpay" userId="c2e0d178d4a78109" providerId="Windows Live" clId="Web-{385039BE-0C13-4E12-87B3-B891D289541F}" dt="2022-12-17T15:55:07.329" v="1"/>
          <pc:sldLayoutMkLst>
            <pc:docMk/>
            <pc:sldMasterMk cId="1709746387" sldId="2147483672"/>
            <pc:sldLayoutMk cId="2932439448" sldId="2147483687"/>
          </pc:sldLayoutMkLst>
        </pc:sldLayoutChg>
        <pc:sldLayoutChg chg="add del mod replId">
          <pc:chgData name="mehmet alpay" userId="c2e0d178d4a78109" providerId="Windows Live" clId="Web-{385039BE-0C13-4E12-87B3-B891D289541F}" dt="2022-12-17T15:55:07.329" v="1"/>
          <pc:sldLayoutMkLst>
            <pc:docMk/>
            <pc:sldMasterMk cId="1709746387" sldId="2147483672"/>
            <pc:sldLayoutMk cId="1276056527" sldId="2147483688"/>
          </pc:sldLayoutMkLst>
        </pc:sldLayoutChg>
        <pc:sldLayoutChg chg="add del mod replId">
          <pc:chgData name="mehmet alpay" userId="c2e0d178d4a78109" providerId="Windows Live" clId="Web-{385039BE-0C13-4E12-87B3-B891D289541F}" dt="2022-12-17T15:55:07.329" v="1"/>
          <pc:sldLayoutMkLst>
            <pc:docMk/>
            <pc:sldMasterMk cId="1709746387" sldId="2147483672"/>
            <pc:sldLayoutMk cId="3881535704" sldId="2147483689"/>
          </pc:sldLayoutMkLst>
        </pc:sldLayoutChg>
      </pc:sldMasterChg>
      <pc:sldMasterChg chg="add del addSldLayout delSldLayout modSldLayout">
        <pc:chgData name="mehmet alpay" userId="c2e0d178d4a78109" providerId="Windows Live" clId="Web-{385039BE-0C13-4E12-87B3-B891D289541F}" dt="2022-12-17T15:55:24.736" v="2"/>
        <pc:sldMasterMkLst>
          <pc:docMk/>
          <pc:sldMasterMk cId="132588369" sldId="2147483690"/>
        </pc:sldMasterMkLst>
        <pc:sldLayoutChg chg="add del mod replId">
          <pc:chgData name="mehmet alpay" userId="c2e0d178d4a78109" providerId="Windows Live" clId="Web-{385039BE-0C13-4E12-87B3-B891D289541F}" dt="2022-12-17T15:55:24.736" v="2"/>
          <pc:sldLayoutMkLst>
            <pc:docMk/>
            <pc:sldMasterMk cId="132588369" sldId="2147483690"/>
            <pc:sldLayoutMk cId="3386520135" sldId="2147483691"/>
          </pc:sldLayoutMkLst>
        </pc:sldLayoutChg>
        <pc:sldLayoutChg chg="add del mod replId">
          <pc:chgData name="mehmet alpay" userId="c2e0d178d4a78109" providerId="Windows Live" clId="Web-{385039BE-0C13-4E12-87B3-B891D289541F}" dt="2022-12-17T15:55:24.736" v="2"/>
          <pc:sldLayoutMkLst>
            <pc:docMk/>
            <pc:sldMasterMk cId="132588369" sldId="2147483690"/>
            <pc:sldLayoutMk cId="487333282" sldId="2147483692"/>
          </pc:sldLayoutMkLst>
        </pc:sldLayoutChg>
        <pc:sldLayoutChg chg="add del mod replId">
          <pc:chgData name="mehmet alpay" userId="c2e0d178d4a78109" providerId="Windows Live" clId="Web-{385039BE-0C13-4E12-87B3-B891D289541F}" dt="2022-12-17T15:55:24.736" v="2"/>
          <pc:sldLayoutMkLst>
            <pc:docMk/>
            <pc:sldMasterMk cId="132588369" sldId="2147483690"/>
            <pc:sldLayoutMk cId="659524289" sldId="2147483693"/>
          </pc:sldLayoutMkLst>
        </pc:sldLayoutChg>
        <pc:sldLayoutChg chg="add del mod replId">
          <pc:chgData name="mehmet alpay" userId="c2e0d178d4a78109" providerId="Windows Live" clId="Web-{385039BE-0C13-4E12-87B3-B891D289541F}" dt="2022-12-17T15:55:24.736" v="2"/>
          <pc:sldLayoutMkLst>
            <pc:docMk/>
            <pc:sldMasterMk cId="132588369" sldId="2147483690"/>
            <pc:sldLayoutMk cId="2958129604" sldId="2147483694"/>
          </pc:sldLayoutMkLst>
        </pc:sldLayoutChg>
        <pc:sldLayoutChg chg="add del mod replId">
          <pc:chgData name="mehmet alpay" userId="c2e0d178d4a78109" providerId="Windows Live" clId="Web-{385039BE-0C13-4E12-87B3-B891D289541F}" dt="2022-12-17T15:55:24.736" v="2"/>
          <pc:sldLayoutMkLst>
            <pc:docMk/>
            <pc:sldMasterMk cId="132588369" sldId="2147483690"/>
            <pc:sldLayoutMk cId="635252368" sldId="2147483695"/>
          </pc:sldLayoutMkLst>
        </pc:sldLayoutChg>
        <pc:sldLayoutChg chg="add del mod replId">
          <pc:chgData name="mehmet alpay" userId="c2e0d178d4a78109" providerId="Windows Live" clId="Web-{385039BE-0C13-4E12-87B3-B891D289541F}" dt="2022-12-17T15:55:24.736" v="2"/>
          <pc:sldLayoutMkLst>
            <pc:docMk/>
            <pc:sldMasterMk cId="132588369" sldId="2147483690"/>
            <pc:sldLayoutMk cId="2649925957" sldId="2147483696"/>
          </pc:sldLayoutMkLst>
        </pc:sldLayoutChg>
        <pc:sldLayoutChg chg="add del mod replId">
          <pc:chgData name="mehmet alpay" userId="c2e0d178d4a78109" providerId="Windows Live" clId="Web-{385039BE-0C13-4E12-87B3-B891D289541F}" dt="2022-12-17T15:55:24.736" v="2"/>
          <pc:sldLayoutMkLst>
            <pc:docMk/>
            <pc:sldMasterMk cId="132588369" sldId="2147483690"/>
            <pc:sldLayoutMk cId="928190404" sldId="2147483697"/>
          </pc:sldLayoutMkLst>
        </pc:sldLayoutChg>
        <pc:sldLayoutChg chg="add del mod replId">
          <pc:chgData name="mehmet alpay" userId="c2e0d178d4a78109" providerId="Windows Live" clId="Web-{385039BE-0C13-4E12-87B3-B891D289541F}" dt="2022-12-17T15:55:24.736" v="2"/>
          <pc:sldLayoutMkLst>
            <pc:docMk/>
            <pc:sldMasterMk cId="132588369" sldId="2147483690"/>
            <pc:sldLayoutMk cId="3048721678" sldId="2147483698"/>
          </pc:sldLayoutMkLst>
        </pc:sldLayoutChg>
        <pc:sldLayoutChg chg="add del mod replId">
          <pc:chgData name="mehmet alpay" userId="c2e0d178d4a78109" providerId="Windows Live" clId="Web-{385039BE-0C13-4E12-87B3-B891D289541F}" dt="2022-12-17T15:55:24.736" v="2"/>
          <pc:sldLayoutMkLst>
            <pc:docMk/>
            <pc:sldMasterMk cId="132588369" sldId="2147483690"/>
            <pc:sldLayoutMk cId="4018529395" sldId="2147483699"/>
          </pc:sldLayoutMkLst>
        </pc:sldLayoutChg>
        <pc:sldLayoutChg chg="add del mod replId">
          <pc:chgData name="mehmet alpay" userId="c2e0d178d4a78109" providerId="Windows Live" clId="Web-{385039BE-0C13-4E12-87B3-B891D289541F}" dt="2022-12-17T15:55:24.736" v="2"/>
          <pc:sldLayoutMkLst>
            <pc:docMk/>
            <pc:sldMasterMk cId="132588369" sldId="2147483690"/>
            <pc:sldLayoutMk cId="1071458073" sldId="2147483700"/>
          </pc:sldLayoutMkLst>
        </pc:sldLayoutChg>
        <pc:sldLayoutChg chg="add del mod replId">
          <pc:chgData name="mehmet alpay" userId="c2e0d178d4a78109" providerId="Windows Live" clId="Web-{385039BE-0C13-4E12-87B3-B891D289541F}" dt="2022-12-17T15:55:24.736" v="2"/>
          <pc:sldLayoutMkLst>
            <pc:docMk/>
            <pc:sldMasterMk cId="132588369" sldId="2147483690"/>
            <pc:sldLayoutMk cId="932386702" sldId="2147483701"/>
          </pc:sldLayoutMkLst>
        </pc:sldLayoutChg>
        <pc:sldLayoutChg chg="add del mod replId">
          <pc:chgData name="mehmet alpay" userId="c2e0d178d4a78109" providerId="Windows Live" clId="Web-{385039BE-0C13-4E12-87B3-B891D289541F}" dt="2022-12-17T15:55:24.736" v="2"/>
          <pc:sldLayoutMkLst>
            <pc:docMk/>
            <pc:sldMasterMk cId="132588369" sldId="2147483690"/>
            <pc:sldLayoutMk cId="671000875" sldId="2147483702"/>
          </pc:sldLayoutMkLst>
        </pc:sldLayoutChg>
        <pc:sldLayoutChg chg="add del mod replId">
          <pc:chgData name="mehmet alpay" userId="c2e0d178d4a78109" providerId="Windows Live" clId="Web-{385039BE-0C13-4E12-87B3-B891D289541F}" dt="2022-12-17T15:55:24.736" v="2"/>
          <pc:sldLayoutMkLst>
            <pc:docMk/>
            <pc:sldMasterMk cId="132588369" sldId="2147483690"/>
            <pc:sldLayoutMk cId="3985724006" sldId="2147483703"/>
          </pc:sldLayoutMkLst>
        </pc:sldLayoutChg>
        <pc:sldLayoutChg chg="add del mod replId">
          <pc:chgData name="mehmet alpay" userId="c2e0d178d4a78109" providerId="Windows Live" clId="Web-{385039BE-0C13-4E12-87B3-B891D289541F}" dt="2022-12-17T15:55:24.736" v="2"/>
          <pc:sldLayoutMkLst>
            <pc:docMk/>
            <pc:sldMasterMk cId="132588369" sldId="2147483690"/>
            <pc:sldLayoutMk cId="2477771309" sldId="2147483704"/>
          </pc:sldLayoutMkLst>
        </pc:sldLayoutChg>
        <pc:sldLayoutChg chg="add del mod replId">
          <pc:chgData name="mehmet alpay" userId="c2e0d178d4a78109" providerId="Windows Live" clId="Web-{385039BE-0C13-4E12-87B3-B891D289541F}" dt="2022-12-17T15:55:24.736" v="2"/>
          <pc:sldLayoutMkLst>
            <pc:docMk/>
            <pc:sldMasterMk cId="132588369" sldId="2147483690"/>
            <pc:sldLayoutMk cId="2823637395" sldId="2147483705"/>
          </pc:sldLayoutMkLst>
        </pc:sldLayoutChg>
        <pc:sldLayoutChg chg="add del mod replId">
          <pc:chgData name="mehmet alpay" userId="c2e0d178d4a78109" providerId="Windows Live" clId="Web-{385039BE-0C13-4E12-87B3-B891D289541F}" dt="2022-12-17T15:55:24.736" v="2"/>
          <pc:sldLayoutMkLst>
            <pc:docMk/>
            <pc:sldMasterMk cId="132588369" sldId="2147483690"/>
            <pc:sldLayoutMk cId="1154928796" sldId="2147483706"/>
          </pc:sldLayoutMkLst>
        </pc:sldLayoutChg>
      </pc:sldMasterChg>
      <pc:sldMasterChg chg="add del addSldLayout delSldLayout modSldLayout">
        <pc:chgData name="mehmet alpay" userId="c2e0d178d4a78109" providerId="Windows Live" clId="Web-{385039BE-0C13-4E12-87B3-B891D289541F}" dt="2022-12-17T15:56:32.975" v="3"/>
        <pc:sldMasterMkLst>
          <pc:docMk/>
          <pc:sldMasterMk cId="3412615611" sldId="2147483707"/>
        </pc:sldMasterMkLst>
        <pc:sldLayoutChg chg="add del mod replId">
          <pc:chgData name="mehmet alpay" userId="c2e0d178d4a78109" providerId="Windows Live" clId="Web-{385039BE-0C13-4E12-87B3-B891D289541F}" dt="2022-12-17T15:56:32.975" v="3"/>
          <pc:sldLayoutMkLst>
            <pc:docMk/>
            <pc:sldMasterMk cId="3412615611" sldId="2147483707"/>
            <pc:sldLayoutMk cId="144454724" sldId="2147483708"/>
          </pc:sldLayoutMkLst>
        </pc:sldLayoutChg>
        <pc:sldLayoutChg chg="add del mod replId">
          <pc:chgData name="mehmet alpay" userId="c2e0d178d4a78109" providerId="Windows Live" clId="Web-{385039BE-0C13-4E12-87B3-B891D289541F}" dt="2022-12-17T15:56:32.975" v="3"/>
          <pc:sldLayoutMkLst>
            <pc:docMk/>
            <pc:sldMasterMk cId="3412615611" sldId="2147483707"/>
            <pc:sldLayoutMk cId="1064845541" sldId="2147483709"/>
          </pc:sldLayoutMkLst>
        </pc:sldLayoutChg>
        <pc:sldLayoutChg chg="add del mod replId">
          <pc:chgData name="mehmet alpay" userId="c2e0d178d4a78109" providerId="Windows Live" clId="Web-{385039BE-0C13-4E12-87B3-B891D289541F}" dt="2022-12-17T15:56:32.975" v="3"/>
          <pc:sldLayoutMkLst>
            <pc:docMk/>
            <pc:sldMasterMk cId="3412615611" sldId="2147483707"/>
            <pc:sldLayoutMk cId="1565323148" sldId="2147483710"/>
          </pc:sldLayoutMkLst>
        </pc:sldLayoutChg>
        <pc:sldLayoutChg chg="add del mod replId">
          <pc:chgData name="mehmet alpay" userId="c2e0d178d4a78109" providerId="Windows Live" clId="Web-{385039BE-0C13-4E12-87B3-B891D289541F}" dt="2022-12-17T15:56:32.975" v="3"/>
          <pc:sldLayoutMkLst>
            <pc:docMk/>
            <pc:sldMasterMk cId="3412615611" sldId="2147483707"/>
            <pc:sldLayoutMk cId="2178262013" sldId="2147483711"/>
          </pc:sldLayoutMkLst>
        </pc:sldLayoutChg>
        <pc:sldLayoutChg chg="add del mod replId">
          <pc:chgData name="mehmet alpay" userId="c2e0d178d4a78109" providerId="Windows Live" clId="Web-{385039BE-0C13-4E12-87B3-B891D289541F}" dt="2022-12-17T15:56:32.975" v="3"/>
          <pc:sldLayoutMkLst>
            <pc:docMk/>
            <pc:sldMasterMk cId="3412615611" sldId="2147483707"/>
            <pc:sldLayoutMk cId="938790042" sldId="2147483712"/>
          </pc:sldLayoutMkLst>
        </pc:sldLayoutChg>
        <pc:sldLayoutChg chg="add del mod replId">
          <pc:chgData name="mehmet alpay" userId="c2e0d178d4a78109" providerId="Windows Live" clId="Web-{385039BE-0C13-4E12-87B3-B891D289541F}" dt="2022-12-17T15:56:32.975" v="3"/>
          <pc:sldLayoutMkLst>
            <pc:docMk/>
            <pc:sldMasterMk cId="3412615611" sldId="2147483707"/>
            <pc:sldLayoutMk cId="2430043263" sldId="2147483713"/>
          </pc:sldLayoutMkLst>
        </pc:sldLayoutChg>
        <pc:sldLayoutChg chg="add del mod replId">
          <pc:chgData name="mehmet alpay" userId="c2e0d178d4a78109" providerId="Windows Live" clId="Web-{385039BE-0C13-4E12-87B3-B891D289541F}" dt="2022-12-17T15:56:32.975" v="3"/>
          <pc:sldLayoutMkLst>
            <pc:docMk/>
            <pc:sldMasterMk cId="3412615611" sldId="2147483707"/>
            <pc:sldLayoutMk cId="3903758140" sldId="2147483714"/>
          </pc:sldLayoutMkLst>
        </pc:sldLayoutChg>
        <pc:sldLayoutChg chg="add del mod replId">
          <pc:chgData name="mehmet alpay" userId="c2e0d178d4a78109" providerId="Windows Live" clId="Web-{385039BE-0C13-4E12-87B3-B891D289541F}" dt="2022-12-17T15:56:32.975" v="3"/>
          <pc:sldLayoutMkLst>
            <pc:docMk/>
            <pc:sldMasterMk cId="3412615611" sldId="2147483707"/>
            <pc:sldLayoutMk cId="3378573994" sldId="2147483715"/>
          </pc:sldLayoutMkLst>
        </pc:sldLayoutChg>
        <pc:sldLayoutChg chg="add del mod replId">
          <pc:chgData name="mehmet alpay" userId="c2e0d178d4a78109" providerId="Windows Live" clId="Web-{385039BE-0C13-4E12-87B3-B891D289541F}" dt="2022-12-17T15:56:32.975" v="3"/>
          <pc:sldLayoutMkLst>
            <pc:docMk/>
            <pc:sldMasterMk cId="3412615611" sldId="2147483707"/>
            <pc:sldLayoutMk cId="3503063695" sldId="2147483716"/>
          </pc:sldLayoutMkLst>
        </pc:sldLayoutChg>
        <pc:sldLayoutChg chg="add del mod replId">
          <pc:chgData name="mehmet alpay" userId="c2e0d178d4a78109" providerId="Windows Live" clId="Web-{385039BE-0C13-4E12-87B3-B891D289541F}" dt="2022-12-17T15:56:32.975" v="3"/>
          <pc:sldLayoutMkLst>
            <pc:docMk/>
            <pc:sldMasterMk cId="3412615611" sldId="2147483707"/>
            <pc:sldLayoutMk cId="157682200" sldId="2147483717"/>
          </pc:sldLayoutMkLst>
        </pc:sldLayoutChg>
        <pc:sldLayoutChg chg="add del mod replId">
          <pc:chgData name="mehmet alpay" userId="c2e0d178d4a78109" providerId="Windows Live" clId="Web-{385039BE-0C13-4E12-87B3-B891D289541F}" dt="2022-12-17T15:56:32.975" v="3"/>
          <pc:sldLayoutMkLst>
            <pc:docMk/>
            <pc:sldMasterMk cId="3412615611" sldId="2147483707"/>
            <pc:sldLayoutMk cId="878098598" sldId="2147483718"/>
          </pc:sldLayoutMkLst>
        </pc:sldLayoutChg>
        <pc:sldLayoutChg chg="add del mod replId">
          <pc:chgData name="mehmet alpay" userId="c2e0d178d4a78109" providerId="Windows Live" clId="Web-{385039BE-0C13-4E12-87B3-B891D289541F}" dt="2022-12-17T15:56:32.975" v="3"/>
          <pc:sldLayoutMkLst>
            <pc:docMk/>
            <pc:sldMasterMk cId="3412615611" sldId="2147483707"/>
            <pc:sldLayoutMk cId="779765109" sldId="2147483719"/>
          </pc:sldLayoutMkLst>
        </pc:sldLayoutChg>
        <pc:sldLayoutChg chg="add del mod replId">
          <pc:chgData name="mehmet alpay" userId="c2e0d178d4a78109" providerId="Windows Live" clId="Web-{385039BE-0C13-4E12-87B3-B891D289541F}" dt="2022-12-17T15:56:32.975" v="3"/>
          <pc:sldLayoutMkLst>
            <pc:docMk/>
            <pc:sldMasterMk cId="3412615611" sldId="2147483707"/>
            <pc:sldLayoutMk cId="1602866559" sldId="2147483720"/>
          </pc:sldLayoutMkLst>
        </pc:sldLayoutChg>
        <pc:sldLayoutChg chg="add del mod replId">
          <pc:chgData name="mehmet alpay" userId="c2e0d178d4a78109" providerId="Windows Live" clId="Web-{385039BE-0C13-4E12-87B3-B891D289541F}" dt="2022-12-17T15:56:32.975" v="3"/>
          <pc:sldLayoutMkLst>
            <pc:docMk/>
            <pc:sldMasterMk cId="3412615611" sldId="2147483707"/>
            <pc:sldLayoutMk cId="2184521204" sldId="2147483721"/>
          </pc:sldLayoutMkLst>
        </pc:sldLayoutChg>
        <pc:sldLayoutChg chg="add del mod replId">
          <pc:chgData name="mehmet alpay" userId="c2e0d178d4a78109" providerId="Windows Live" clId="Web-{385039BE-0C13-4E12-87B3-B891D289541F}" dt="2022-12-17T15:56:32.975" v="3"/>
          <pc:sldLayoutMkLst>
            <pc:docMk/>
            <pc:sldMasterMk cId="3412615611" sldId="2147483707"/>
            <pc:sldLayoutMk cId="1080806221" sldId="2147483722"/>
          </pc:sldLayoutMkLst>
        </pc:sldLayoutChg>
        <pc:sldLayoutChg chg="add del mod replId">
          <pc:chgData name="mehmet alpay" userId="c2e0d178d4a78109" providerId="Windows Live" clId="Web-{385039BE-0C13-4E12-87B3-B891D289541F}" dt="2022-12-17T15:56:32.975" v="3"/>
          <pc:sldLayoutMkLst>
            <pc:docMk/>
            <pc:sldMasterMk cId="3412615611" sldId="2147483707"/>
            <pc:sldLayoutMk cId="2198399151" sldId="2147483723"/>
          </pc:sldLayoutMkLst>
        </pc:sldLayoutChg>
        <pc:sldLayoutChg chg="add del mod replId">
          <pc:chgData name="mehmet alpay" userId="c2e0d178d4a78109" providerId="Windows Live" clId="Web-{385039BE-0C13-4E12-87B3-B891D289541F}" dt="2022-12-17T15:56:32.975" v="3"/>
          <pc:sldLayoutMkLst>
            <pc:docMk/>
            <pc:sldMasterMk cId="3412615611" sldId="2147483707"/>
            <pc:sldLayoutMk cId="4147276968" sldId="2147483724"/>
          </pc:sldLayoutMkLst>
        </pc:sldLayoutChg>
      </pc:sldMasterChg>
      <pc:sldMasterChg chg="add del addSldLayout delSldLayout modSldLayout">
        <pc:chgData name="mehmet alpay" userId="c2e0d178d4a78109" providerId="Windows Live" clId="Web-{385039BE-0C13-4E12-87B3-B891D289541F}" dt="2022-12-17T15:56:38.429" v="4"/>
        <pc:sldMasterMkLst>
          <pc:docMk/>
          <pc:sldMasterMk cId="2423141234" sldId="2147483725"/>
        </pc:sldMasterMkLst>
        <pc:sldLayoutChg chg="add del mod replId">
          <pc:chgData name="mehmet alpay" userId="c2e0d178d4a78109" providerId="Windows Live" clId="Web-{385039BE-0C13-4E12-87B3-B891D289541F}" dt="2022-12-17T15:56:38.429" v="4"/>
          <pc:sldLayoutMkLst>
            <pc:docMk/>
            <pc:sldMasterMk cId="2423141234" sldId="2147483725"/>
            <pc:sldLayoutMk cId="1419114477" sldId="2147483726"/>
          </pc:sldLayoutMkLst>
        </pc:sldLayoutChg>
        <pc:sldLayoutChg chg="add del mod replId">
          <pc:chgData name="mehmet alpay" userId="c2e0d178d4a78109" providerId="Windows Live" clId="Web-{385039BE-0C13-4E12-87B3-B891D289541F}" dt="2022-12-17T15:56:38.429" v="4"/>
          <pc:sldLayoutMkLst>
            <pc:docMk/>
            <pc:sldMasterMk cId="2423141234" sldId="2147483725"/>
            <pc:sldLayoutMk cId="1646284700" sldId="2147483727"/>
          </pc:sldLayoutMkLst>
        </pc:sldLayoutChg>
        <pc:sldLayoutChg chg="add del mod replId">
          <pc:chgData name="mehmet alpay" userId="c2e0d178d4a78109" providerId="Windows Live" clId="Web-{385039BE-0C13-4E12-87B3-B891D289541F}" dt="2022-12-17T15:56:38.429" v="4"/>
          <pc:sldLayoutMkLst>
            <pc:docMk/>
            <pc:sldMasterMk cId="2423141234" sldId="2147483725"/>
            <pc:sldLayoutMk cId="3133736662" sldId="2147483728"/>
          </pc:sldLayoutMkLst>
        </pc:sldLayoutChg>
        <pc:sldLayoutChg chg="add del mod replId">
          <pc:chgData name="mehmet alpay" userId="c2e0d178d4a78109" providerId="Windows Live" clId="Web-{385039BE-0C13-4E12-87B3-B891D289541F}" dt="2022-12-17T15:56:38.429" v="4"/>
          <pc:sldLayoutMkLst>
            <pc:docMk/>
            <pc:sldMasterMk cId="2423141234" sldId="2147483725"/>
            <pc:sldLayoutMk cId="149947242" sldId="2147483729"/>
          </pc:sldLayoutMkLst>
        </pc:sldLayoutChg>
        <pc:sldLayoutChg chg="add del mod replId">
          <pc:chgData name="mehmet alpay" userId="c2e0d178d4a78109" providerId="Windows Live" clId="Web-{385039BE-0C13-4E12-87B3-B891D289541F}" dt="2022-12-17T15:56:38.429" v="4"/>
          <pc:sldLayoutMkLst>
            <pc:docMk/>
            <pc:sldMasterMk cId="2423141234" sldId="2147483725"/>
            <pc:sldLayoutMk cId="3292615672" sldId="2147483730"/>
          </pc:sldLayoutMkLst>
        </pc:sldLayoutChg>
        <pc:sldLayoutChg chg="add del mod replId">
          <pc:chgData name="mehmet alpay" userId="c2e0d178d4a78109" providerId="Windows Live" clId="Web-{385039BE-0C13-4E12-87B3-B891D289541F}" dt="2022-12-17T15:56:38.429" v="4"/>
          <pc:sldLayoutMkLst>
            <pc:docMk/>
            <pc:sldMasterMk cId="2423141234" sldId="2147483725"/>
            <pc:sldLayoutMk cId="2278545046" sldId="2147483731"/>
          </pc:sldLayoutMkLst>
        </pc:sldLayoutChg>
        <pc:sldLayoutChg chg="add del mod replId">
          <pc:chgData name="mehmet alpay" userId="c2e0d178d4a78109" providerId="Windows Live" clId="Web-{385039BE-0C13-4E12-87B3-B891D289541F}" dt="2022-12-17T15:56:38.429" v="4"/>
          <pc:sldLayoutMkLst>
            <pc:docMk/>
            <pc:sldMasterMk cId="2423141234" sldId="2147483725"/>
            <pc:sldLayoutMk cId="1078069329" sldId="2147483732"/>
          </pc:sldLayoutMkLst>
        </pc:sldLayoutChg>
        <pc:sldLayoutChg chg="add del mod replId">
          <pc:chgData name="mehmet alpay" userId="c2e0d178d4a78109" providerId="Windows Live" clId="Web-{385039BE-0C13-4E12-87B3-B891D289541F}" dt="2022-12-17T15:56:38.429" v="4"/>
          <pc:sldLayoutMkLst>
            <pc:docMk/>
            <pc:sldMasterMk cId="2423141234" sldId="2147483725"/>
            <pc:sldLayoutMk cId="955302598" sldId="2147483733"/>
          </pc:sldLayoutMkLst>
        </pc:sldLayoutChg>
        <pc:sldLayoutChg chg="add del mod replId">
          <pc:chgData name="mehmet alpay" userId="c2e0d178d4a78109" providerId="Windows Live" clId="Web-{385039BE-0C13-4E12-87B3-B891D289541F}" dt="2022-12-17T15:56:38.429" v="4"/>
          <pc:sldLayoutMkLst>
            <pc:docMk/>
            <pc:sldMasterMk cId="2423141234" sldId="2147483725"/>
            <pc:sldLayoutMk cId="2585733487" sldId="2147483734"/>
          </pc:sldLayoutMkLst>
        </pc:sldLayoutChg>
        <pc:sldLayoutChg chg="add del mod replId">
          <pc:chgData name="mehmet alpay" userId="c2e0d178d4a78109" providerId="Windows Live" clId="Web-{385039BE-0C13-4E12-87B3-B891D289541F}" dt="2022-12-17T15:56:38.429" v="4"/>
          <pc:sldLayoutMkLst>
            <pc:docMk/>
            <pc:sldMasterMk cId="2423141234" sldId="2147483725"/>
            <pc:sldLayoutMk cId="492341052" sldId="2147483735"/>
          </pc:sldLayoutMkLst>
        </pc:sldLayoutChg>
        <pc:sldLayoutChg chg="add del mod replId">
          <pc:chgData name="mehmet alpay" userId="c2e0d178d4a78109" providerId="Windows Live" clId="Web-{385039BE-0C13-4E12-87B3-B891D289541F}" dt="2022-12-17T15:56:38.429" v="4"/>
          <pc:sldLayoutMkLst>
            <pc:docMk/>
            <pc:sldMasterMk cId="2423141234" sldId="2147483725"/>
            <pc:sldLayoutMk cId="2269933490" sldId="2147483736"/>
          </pc:sldLayoutMkLst>
        </pc:sldLayoutChg>
        <pc:sldLayoutChg chg="add del mod replId">
          <pc:chgData name="mehmet alpay" userId="c2e0d178d4a78109" providerId="Windows Live" clId="Web-{385039BE-0C13-4E12-87B3-B891D289541F}" dt="2022-12-17T15:56:38.429" v="4"/>
          <pc:sldLayoutMkLst>
            <pc:docMk/>
            <pc:sldMasterMk cId="2423141234" sldId="2147483725"/>
            <pc:sldLayoutMk cId="4097969759" sldId="2147483737"/>
          </pc:sldLayoutMkLst>
        </pc:sldLayoutChg>
        <pc:sldLayoutChg chg="add del mod replId">
          <pc:chgData name="mehmet alpay" userId="c2e0d178d4a78109" providerId="Windows Live" clId="Web-{385039BE-0C13-4E12-87B3-B891D289541F}" dt="2022-12-17T15:56:38.429" v="4"/>
          <pc:sldLayoutMkLst>
            <pc:docMk/>
            <pc:sldMasterMk cId="2423141234" sldId="2147483725"/>
            <pc:sldLayoutMk cId="4107340120" sldId="2147483738"/>
          </pc:sldLayoutMkLst>
        </pc:sldLayoutChg>
        <pc:sldLayoutChg chg="add del mod replId">
          <pc:chgData name="mehmet alpay" userId="c2e0d178d4a78109" providerId="Windows Live" clId="Web-{385039BE-0C13-4E12-87B3-B891D289541F}" dt="2022-12-17T15:56:38.429" v="4"/>
          <pc:sldLayoutMkLst>
            <pc:docMk/>
            <pc:sldMasterMk cId="2423141234" sldId="2147483725"/>
            <pc:sldLayoutMk cId="758304882" sldId="2147483739"/>
          </pc:sldLayoutMkLst>
        </pc:sldLayoutChg>
        <pc:sldLayoutChg chg="add del mod replId">
          <pc:chgData name="mehmet alpay" userId="c2e0d178d4a78109" providerId="Windows Live" clId="Web-{385039BE-0C13-4E12-87B3-B891D289541F}" dt="2022-12-17T15:56:38.429" v="4"/>
          <pc:sldLayoutMkLst>
            <pc:docMk/>
            <pc:sldMasterMk cId="2423141234" sldId="2147483725"/>
            <pc:sldLayoutMk cId="2107463561" sldId="2147483740"/>
          </pc:sldLayoutMkLst>
        </pc:sldLayoutChg>
        <pc:sldLayoutChg chg="add del mod replId">
          <pc:chgData name="mehmet alpay" userId="c2e0d178d4a78109" providerId="Windows Live" clId="Web-{385039BE-0C13-4E12-87B3-B891D289541F}" dt="2022-12-17T15:56:38.429" v="4"/>
          <pc:sldLayoutMkLst>
            <pc:docMk/>
            <pc:sldMasterMk cId="2423141234" sldId="2147483725"/>
            <pc:sldLayoutMk cId="78259427" sldId="2147483741"/>
          </pc:sldLayoutMkLst>
        </pc:sldLayoutChg>
        <pc:sldLayoutChg chg="add del mod replId">
          <pc:chgData name="mehmet alpay" userId="c2e0d178d4a78109" providerId="Windows Live" clId="Web-{385039BE-0C13-4E12-87B3-B891D289541F}" dt="2022-12-17T15:56:38.429" v="4"/>
          <pc:sldLayoutMkLst>
            <pc:docMk/>
            <pc:sldMasterMk cId="2423141234" sldId="2147483725"/>
            <pc:sldLayoutMk cId="1086262904" sldId="2147483742"/>
          </pc:sldLayoutMkLst>
        </pc:sldLayoutChg>
      </pc:sldMasterChg>
      <pc:sldMasterChg chg="add del addSldLayout delSldLayout modSldLayout">
        <pc:chgData name="mehmet alpay" userId="c2e0d178d4a78109" providerId="Windows Live" clId="Web-{385039BE-0C13-4E12-87B3-B891D289541F}" dt="2022-12-17T15:56:44.898" v="5"/>
        <pc:sldMasterMkLst>
          <pc:docMk/>
          <pc:sldMasterMk cId="1037844241" sldId="2147483743"/>
        </pc:sldMasterMkLst>
        <pc:sldLayoutChg chg="add del mod replId">
          <pc:chgData name="mehmet alpay" userId="c2e0d178d4a78109" providerId="Windows Live" clId="Web-{385039BE-0C13-4E12-87B3-B891D289541F}" dt="2022-12-17T15:56:44.898" v="5"/>
          <pc:sldLayoutMkLst>
            <pc:docMk/>
            <pc:sldMasterMk cId="1037844241" sldId="2147483743"/>
            <pc:sldLayoutMk cId="587605591" sldId="2147483744"/>
          </pc:sldLayoutMkLst>
        </pc:sldLayoutChg>
        <pc:sldLayoutChg chg="add del mod replId">
          <pc:chgData name="mehmet alpay" userId="c2e0d178d4a78109" providerId="Windows Live" clId="Web-{385039BE-0C13-4E12-87B3-B891D289541F}" dt="2022-12-17T15:56:44.898" v="5"/>
          <pc:sldLayoutMkLst>
            <pc:docMk/>
            <pc:sldMasterMk cId="1037844241" sldId="2147483743"/>
            <pc:sldLayoutMk cId="765872823" sldId="2147483745"/>
          </pc:sldLayoutMkLst>
        </pc:sldLayoutChg>
        <pc:sldLayoutChg chg="add del mod replId">
          <pc:chgData name="mehmet alpay" userId="c2e0d178d4a78109" providerId="Windows Live" clId="Web-{385039BE-0C13-4E12-87B3-B891D289541F}" dt="2022-12-17T15:56:44.898" v="5"/>
          <pc:sldLayoutMkLst>
            <pc:docMk/>
            <pc:sldMasterMk cId="1037844241" sldId="2147483743"/>
            <pc:sldLayoutMk cId="1142710218" sldId="2147483746"/>
          </pc:sldLayoutMkLst>
        </pc:sldLayoutChg>
        <pc:sldLayoutChg chg="add del mod replId">
          <pc:chgData name="mehmet alpay" userId="c2e0d178d4a78109" providerId="Windows Live" clId="Web-{385039BE-0C13-4E12-87B3-B891D289541F}" dt="2022-12-17T15:56:44.898" v="5"/>
          <pc:sldLayoutMkLst>
            <pc:docMk/>
            <pc:sldMasterMk cId="1037844241" sldId="2147483743"/>
            <pc:sldLayoutMk cId="3556517950" sldId="2147483747"/>
          </pc:sldLayoutMkLst>
        </pc:sldLayoutChg>
        <pc:sldLayoutChg chg="add del mod replId">
          <pc:chgData name="mehmet alpay" userId="c2e0d178d4a78109" providerId="Windows Live" clId="Web-{385039BE-0C13-4E12-87B3-B891D289541F}" dt="2022-12-17T15:56:44.898" v="5"/>
          <pc:sldLayoutMkLst>
            <pc:docMk/>
            <pc:sldMasterMk cId="1037844241" sldId="2147483743"/>
            <pc:sldLayoutMk cId="450508636" sldId="2147483748"/>
          </pc:sldLayoutMkLst>
        </pc:sldLayoutChg>
        <pc:sldLayoutChg chg="add del mod replId">
          <pc:chgData name="mehmet alpay" userId="c2e0d178d4a78109" providerId="Windows Live" clId="Web-{385039BE-0C13-4E12-87B3-B891D289541F}" dt="2022-12-17T15:56:44.898" v="5"/>
          <pc:sldLayoutMkLst>
            <pc:docMk/>
            <pc:sldMasterMk cId="1037844241" sldId="2147483743"/>
            <pc:sldLayoutMk cId="2926367524" sldId="2147483749"/>
          </pc:sldLayoutMkLst>
        </pc:sldLayoutChg>
        <pc:sldLayoutChg chg="add del mod replId">
          <pc:chgData name="mehmet alpay" userId="c2e0d178d4a78109" providerId="Windows Live" clId="Web-{385039BE-0C13-4E12-87B3-B891D289541F}" dt="2022-12-17T15:56:44.898" v="5"/>
          <pc:sldLayoutMkLst>
            <pc:docMk/>
            <pc:sldMasterMk cId="1037844241" sldId="2147483743"/>
            <pc:sldLayoutMk cId="3263727426" sldId="2147483750"/>
          </pc:sldLayoutMkLst>
        </pc:sldLayoutChg>
        <pc:sldLayoutChg chg="add del mod replId">
          <pc:chgData name="mehmet alpay" userId="c2e0d178d4a78109" providerId="Windows Live" clId="Web-{385039BE-0C13-4E12-87B3-B891D289541F}" dt="2022-12-17T15:56:44.898" v="5"/>
          <pc:sldLayoutMkLst>
            <pc:docMk/>
            <pc:sldMasterMk cId="1037844241" sldId="2147483743"/>
            <pc:sldLayoutMk cId="2803413252" sldId="2147483751"/>
          </pc:sldLayoutMkLst>
        </pc:sldLayoutChg>
        <pc:sldLayoutChg chg="add del mod replId">
          <pc:chgData name="mehmet alpay" userId="c2e0d178d4a78109" providerId="Windows Live" clId="Web-{385039BE-0C13-4E12-87B3-B891D289541F}" dt="2022-12-17T15:56:44.898" v="5"/>
          <pc:sldLayoutMkLst>
            <pc:docMk/>
            <pc:sldMasterMk cId="1037844241" sldId="2147483743"/>
            <pc:sldLayoutMk cId="340129065" sldId="2147483752"/>
          </pc:sldLayoutMkLst>
        </pc:sldLayoutChg>
        <pc:sldLayoutChg chg="add del mod replId">
          <pc:chgData name="mehmet alpay" userId="c2e0d178d4a78109" providerId="Windows Live" clId="Web-{385039BE-0C13-4E12-87B3-B891D289541F}" dt="2022-12-17T15:56:44.898" v="5"/>
          <pc:sldLayoutMkLst>
            <pc:docMk/>
            <pc:sldMasterMk cId="1037844241" sldId="2147483743"/>
            <pc:sldLayoutMk cId="1739424836" sldId="2147483753"/>
          </pc:sldLayoutMkLst>
        </pc:sldLayoutChg>
        <pc:sldLayoutChg chg="add del mod replId">
          <pc:chgData name="mehmet alpay" userId="c2e0d178d4a78109" providerId="Windows Live" clId="Web-{385039BE-0C13-4E12-87B3-B891D289541F}" dt="2022-12-17T15:56:44.898" v="5"/>
          <pc:sldLayoutMkLst>
            <pc:docMk/>
            <pc:sldMasterMk cId="1037844241" sldId="2147483743"/>
            <pc:sldLayoutMk cId="1261507870" sldId="2147483754"/>
          </pc:sldLayoutMkLst>
        </pc:sldLayoutChg>
      </pc:sldMasterChg>
      <pc:sldMasterChg chg="add del addSldLayout delSldLayout modSldLayout">
        <pc:chgData name="mehmet alpay" userId="c2e0d178d4a78109" providerId="Windows Live" clId="Web-{385039BE-0C13-4E12-87B3-B891D289541F}" dt="2022-12-17T15:57:02.571" v="6"/>
        <pc:sldMasterMkLst>
          <pc:docMk/>
          <pc:sldMasterMk cId="277984949" sldId="2147483755"/>
        </pc:sldMasterMkLst>
        <pc:sldLayoutChg chg="add del mod replId">
          <pc:chgData name="mehmet alpay" userId="c2e0d178d4a78109" providerId="Windows Live" clId="Web-{385039BE-0C13-4E12-87B3-B891D289541F}" dt="2022-12-17T15:57:02.571" v="6"/>
          <pc:sldLayoutMkLst>
            <pc:docMk/>
            <pc:sldMasterMk cId="277984949" sldId="2147483755"/>
            <pc:sldLayoutMk cId="3042819243" sldId="2147483756"/>
          </pc:sldLayoutMkLst>
        </pc:sldLayoutChg>
        <pc:sldLayoutChg chg="add del mod replId">
          <pc:chgData name="mehmet alpay" userId="c2e0d178d4a78109" providerId="Windows Live" clId="Web-{385039BE-0C13-4E12-87B3-B891D289541F}" dt="2022-12-17T15:57:02.571" v="6"/>
          <pc:sldLayoutMkLst>
            <pc:docMk/>
            <pc:sldMasterMk cId="277984949" sldId="2147483755"/>
            <pc:sldLayoutMk cId="954612014" sldId="2147483757"/>
          </pc:sldLayoutMkLst>
        </pc:sldLayoutChg>
        <pc:sldLayoutChg chg="add del mod replId">
          <pc:chgData name="mehmet alpay" userId="c2e0d178d4a78109" providerId="Windows Live" clId="Web-{385039BE-0C13-4E12-87B3-B891D289541F}" dt="2022-12-17T15:57:02.571" v="6"/>
          <pc:sldLayoutMkLst>
            <pc:docMk/>
            <pc:sldMasterMk cId="277984949" sldId="2147483755"/>
            <pc:sldLayoutMk cId="2318227457" sldId="2147483758"/>
          </pc:sldLayoutMkLst>
        </pc:sldLayoutChg>
        <pc:sldLayoutChg chg="add del mod replId">
          <pc:chgData name="mehmet alpay" userId="c2e0d178d4a78109" providerId="Windows Live" clId="Web-{385039BE-0C13-4E12-87B3-B891D289541F}" dt="2022-12-17T15:57:02.571" v="6"/>
          <pc:sldLayoutMkLst>
            <pc:docMk/>
            <pc:sldMasterMk cId="277984949" sldId="2147483755"/>
            <pc:sldLayoutMk cId="3150280737" sldId="2147483759"/>
          </pc:sldLayoutMkLst>
        </pc:sldLayoutChg>
        <pc:sldLayoutChg chg="add del mod replId">
          <pc:chgData name="mehmet alpay" userId="c2e0d178d4a78109" providerId="Windows Live" clId="Web-{385039BE-0C13-4E12-87B3-B891D289541F}" dt="2022-12-17T15:57:02.571" v="6"/>
          <pc:sldLayoutMkLst>
            <pc:docMk/>
            <pc:sldMasterMk cId="277984949" sldId="2147483755"/>
            <pc:sldLayoutMk cId="2555248332" sldId="2147483760"/>
          </pc:sldLayoutMkLst>
        </pc:sldLayoutChg>
        <pc:sldLayoutChg chg="add del mod replId">
          <pc:chgData name="mehmet alpay" userId="c2e0d178d4a78109" providerId="Windows Live" clId="Web-{385039BE-0C13-4E12-87B3-B891D289541F}" dt="2022-12-17T15:57:02.571" v="6"/>
          <pc:sldLayoutMkLst>
            <pc:docMk/>
            <pc:sldMasterMk cId="277984949" sldId="2147483755"/>
            <pc:sldLayoutMk cId="2582163940" sldId="2147483761"/>
          </pc:sldLayoutMkLst>
        </pc:sldLayoutChg>
        <pc:sldLayoutChg chg="add del mod replId">
          <pc:chgData name="mehmet alpay" userId="c2e0d178d4a78109" providerId="Windows Live" clId="Web-{385039BE-0C13-4E12-87B3-B891D289541F}" dt="2022-12-17T15:57:02.571" v="6"/>
          <pc:sldLayoutMkLst>
            <pc:docMk/>
            <pc:sldMasterMk cId="277984949" sldId="2147483755"/>
            <pc:sldLayoutMk cId="957696258" sldId="2147483762"/>
          </pc:sldLayoutMkLst>
        </pc:sldLayoutChg>
        <pc:sldLayoutChg chg="add del mod replId">
          <pc:chgData name="mehmet alpay" userId="c2e0d178d4a78109" providerId="Windows Live" clId="Web-{385039BE-0C13-4E12-87B3-B891D289541F}" dt="2022-12-17T15:57:02.571" v="6"/>
          <pc:sldLayoutMkLst>
            <pc:docMk/>
            <pc:sldMasterMk cId="277984949" sldId="2147483755"/>
            <pc:sldLayoutMk cId="4063764783" sldId="2147483763"/>
          </pc:sldLayoutMkLst>
        </pc:sldLayoutChg>
        <pc:sldLayoutChg chg="add del mod replId">
          <pc:chgData name="mehmet alpay" userId="c2e0d178d4a78109" providerId="Windows Live" clId="Web-{385039BE-0C13-4E12-87B3-B891D289541F}" dt="2022-12-17T15:57:02.571" v="6"/>
          <pc:sldLayoutMkLst>
            <pc:docMk/>
            <pc:sldMasterMk cId="277984949" sldId="2147483755"/>
            <pc:sldLayoutMk cId="1416711660" sldId="2147483764"/>
          </pc:sldLayoutMkLst>
        </pc:sldLayoutChg>
        <pc:sldLayoutChg chg="add del mod replId">
          <pc:chgData name="mehmet alpay" userId="c2e0d178d4a78109" providerId="Windows Live" clId="Web-{385039BE-0C13-4E12-87B3-B891D289541F}" dt="2022-12-17T15:57:02.571" v="6"/>
          <pc:sldLayoutMkLst>
            <pc:docMk/>
            <pc:sldMasterMk cId="277984949" sldId="2147483755"/>
            <pc:sldLayoutMk cId="1647863223" sldId="2147483765"/>
          </pc:sldLayoutMkLst>
        </pc:sldLayoutChg>
        <pc:sldLayoutChg chg="add del mod replId">
          <pc:chgData name="mehmet alpay" userId="c2e0d178d4a78109" providerId="Windows Live" clId="Web-{385039BE-0C13-4E12-87B3-B891D289541F}" dt="2022-12-17T15:57:02.571" v="6"/>
          <pc:sldLayoutMkLst>
            <pc:docMk/>
            <pc:sldMasterMk cId="277984949" sldId="2147483755"/>
            <pc:sldLayoutMk cId="1398488914" sldId="2147483766"/>
          </pc:sldLayoutMkLst>
        </pc:sldLayoutChg>
      </pc:sldMasterChg>
      <pc:sldMasterChg chg="add del addSldLayout delSldLayout modSldLayout">
        <pc:chgData name="mehmet alpay" userId="c2e0d178d4a78109" providerId="Windows Live" clId="Web-{385039BE-0C13-4E12-87B3-B891D289541F}" dt="2022-12-17T15:57:44.355" v="10"/>
        <pc:sldMasterMkLst>
          <pc:docMk/>
          <pc:sldMasterMk cId="4188266592" sldId="2147483767"/>
        </pc:sldMasterMkLst>
        <pc:sldLayoutChg chg="add del mod replId">
          <pc:chgData name="mehmet alpay" userId="c2e0d178d4a78109" providerId="Windows Live" clId="Web-{385039BE-0C13-4E12-87B3-B891D289541F}" dt="2022-12-17T15:57:44.355" v="10"/>
          <pc:sldLayoutMkLst>
            <pc:docMk/>
            <pc:sldMasterMk cId="4188266592" sldId="2147483767"/>
            <pc:sldLayoutMk cId="498577927" sldId="2147483768"/>
          </pc:sldLayoutMkLst>
        </pc:sldLayoutChg>
        <pc:sldLayoutChg chg="add del mod replId">
          <pc:chgData name="mehmet alpay" userId="c2e0d178d4a78109" providerId="Windows Live" clId="Web-{385039BE-0C13-4E12-87B3-B891D289541F}" dt="2022-12-17T15:57:44.355" v="10"/>
          <pc:sldLayoutMkLst>
            <pc:docMk/>
            <pc:sldMasterMk cId="4188266592" sldId="2147483767"/>
            <pc:sldLayoutMk cId="4099329781" sldId="2147483769"/>
          </pc:sldLayoutMkLst>
        </pc:sldLayoutChg>
        <pc:sldLayoutChg chg="add del mod replId">
          <pc:chgData name="mehmet alpay" userId="c2e0d178d4a78109" providerId="Windows Live" clId="Web-{385039BE-0C13-4E12-87B3-B891D289541F}" dt="2022-12-17T15:57:44.355" v="10"/>
          <pc:sldLayoutMkLst>
            <pc:docMk/>
            <pc:sldMasterMk cId="4188266592" sldId="2147483767"/>
            <pc:sldLayoutMk cId="3208143862" sldId="2147483770"/>
          </pc:sldLayoutMkLst>
        </pc:sldLayoutChg>
        <pc:sldLayoutChg chg="add del mod replId">
          <pc:chgData name="mehmet alpay" userId="c2e0d178d4a78109" providerId="Windows Live" clId="Web-{385039BE-0C13-4E12-87B3-B891D289541F}" dt="2022-12-17T15:57:44.355" v="10"/>
          <pc:sldLayoutMkLst>
            <pc:docMk/>
            <pc:sldMasterMk cId="4188266592" sldId="2147483767"/>
            <pc:sldLayoutMk cId="2577309304" sldId="2147483771"/>
          </pc:sldLayoutMkLst>
        </pc:sldLayoutChg>
        <pc:sldLayoutChg chg="add del mod replId">
          <pc:chgData name="mehmet alpay" userId="c2e0d178d4a78109" providerId="Windows Live" clId="Web-{385039BE-0C13-4E12-87B3-B891D289541F}" dt="2022-12-17T15:57:44.355" v="10"/>
          <pc:sldLayoutMkLst>
            <pc:docMk/>
            <pc:sldMasterMk cId="4188266592" sldId="2147483767"/>
            <pc:sldLayoutMk cId="3437578466" sldId="2147483772"/>
          </pc:sldLayoutMkLst>
        </pc:sldLayoutChg>
        <pc:sldLayoutChg chg="add del mod replId">
          <pc:chgData name="mehmet alpay" userId="c2e0d178d4a78109" providerId="Windows Live" clId="Web-{385039BE-0C13-4E12-87B3-B891D289541F}" dt="2022-12-17T15:57:44.355" v="10"/>
          <pc:sldLayoutMkLst>
            <pc:docMk/>
            <pc:sldMasterMk cId="4188266592" sldId="2147483767"/>
            <pc:sldLayoutMk cId="1094582420" sldId="2147483773"/>
          </pc:sldLayoutMkLst>
        </pc:sldLayoutChg>
        <pc:sldLayoutChg chg="add del mod replId">
          <pc:chgData name="mehmet alpay" userId="c2e0d178d4a78109" providerId="Windows Live" clId="Web-{385039BE-0C13-4E12-87B3-B891D289541F}" dt="2022-12-17T15:57:44.355" v="10"/>
          <pc:sldLayoutMkLst>
            <pc:docMk/>
            <pc:sldMasterMk cId="4188266592" sldId="2147483767"/>
            <pc:sldLayoutMk cId="3660505049" sldId="2147483774"/>
          </pc:sldLayoutMkLst>
        </pc:sldLayoutChg>
        <pc:sldLayoutChg chg="add del mod replId">
          <pc:chgData name="mehmet alpay" userId="c2e0d178d4a78109" providerId="Windows Live" clId="Web-{385039BE-0C13-4E12-87B3-B891D289541F}" dt="2022-12-17T15:57:44.355" v="10"/>
          <pc:sldLayoutMkLst>
            <pc:docMk/>
            <pc:sldMasterMk cId="4188266592" sldId="2147483767"/>
            <pc:sldLayoutMk cId="2267378923" sldId="2147483775"/>
          </pc:sldLayoutMkLst>
        </pc:sldLayoutChg>
        <pc:sldLayoutChg chg="add del mod replId">
          <pc:chgData name="mehmet alpay" userId="c2e0d178d4a78109" providerId="Windows Live" clId="Web-{385039BE-0C13-4E12-87B3-B891D289541F}" dt="2022-12-17T15:57:44.355" v="10"/>
          <pc:sldLayoutMkLst>
            <pc:docMk/>
            <pc:sldMasterMk cId="4188266592" sldId="2147483767"/>
            <pc:sldLayoutMk cId="918370421" sldId="2147483776"/>
          </pc:sldLayoutMkLst>
        </pc:sldLayoutChg>
        <pc:sldLayoutChg chg="add del mod replId">
          <pc:chgData name="mehmet alpay" userId="c2e0d178d4a78109" providerId="Windows Live" clId="Web-{385039BE-0C13-4E12-87B3-B891D289541F}" dt="2022-12-17T15:57:44.355" v="10"/>
          <pc:sldLayoutMkLst>
            <pc:docMk/>
            <pc:sldMasterMk cId="4188266592" sldId="2147483767"/>
            <pc:sldLayoutMk cId="1040183898" sldId="2147483777"/>
          </pc:sldLayoutMkLst>
        </pc:sldLayoutChg>
        <pc:sldLayoutChg chg="add del mod replId">
          <pc:chgData name="mehmet alpay" userId="c2e0d178d4a78109" providerId="Windows Live" clId="Web-{385039BE-0C13-4E12-87B3-B891D289541F}" dt="2022-12-17T15:57:44.355" v="10"/>
          <pc:sldLayoutMkLst>
            <pc:docMk/>
            <pc:sldMasterMk cId="4188266592" sldId="2147483767"/>
            <pc:sldLayoutMk cId="2450409813" sldId="2147483778"/>
          </pc:sldLayoutMkLst>
        </pc:sldLayoutChg>
        <pc:sldLayoutChg chg="add del mod replId">
          <pc:chgData name="mehmet alpay" userId="c2e0d178d4a78109" providerId="Windows Live" clId="Web-{385039BE-0C13-4E12-87B3-B891D289541F}" dt="2022-12-17T15:57:44.355" v="10"/>
          <pc:sldLayoutMkLst>
            <pc:docMk/>
            <pc:sldMasterMk cId="4188266592" sldId="2147483767"/>
            <pc:sldLayoutMk cId="492535918" sldId="2147483779"/>
          </pc:sldLayoutMkLst>
        </pc:sldLayoutChg>
        <pc:sldLayoutChg chg="add del mod replId">
          <pc:chgData name="mehmet alpay" userId="c2e0d178d4a78109" providerId="Windows Live" clId="Web-{385039BE-0C13-4E12-87B3-B891D289541F}" dt="2022-12-17T15:57:44.355" v="10"/>
          <pc:sldLayoutMkLst>
            <pc:docMk/>
            <pc:sldMasterMk cId="4188266592" sldId="2147483767"/>
            <pc:sldLayoutMk cId="3321993554" sldId="2147483780"/>
          </pc:sldLayoutMkLst>
        </pc:sldLayoutChg>
        <pc:sldLayoutChg chg="add del mod replId">
          <pc:chgData name="mehmet alpay" userId="c2e0d178d4a78109" providerId="Windows Live" clId="Web-{385039BE-0C13-4E12-87B3-B891D289541F}" dt="2022-12-17T15:57:44.355" v="10"/>
          <pc:sldLayoutMkLst>
            <pc:docMk/>
            <pc:sldMasterMk cId="4188266592" sldId="2147483767"/>
            <pc:sldLayoutMk cId="2392271186" sldId="2147483781"/>
          </pc:sldLayoutMkLst>
        </pc:sldLayoutChg>
        <pc:sldLayoutChg chg="add del mod replId">
          <pc:chgData name="mehmet alpay" userId="c2e0d178d4a78109" providerId="Windows Live" clId="Web-{385039BE-0C13-4E12-87B3-B891D289541F}" dt="2022-12-17T15:57:44.355" v="10"/>
          <pc:sldLayoutMkLst>
            <pc:docMk/>
            <pc:sldMasterMk cId="4188266592" sldId="2147483767"/>
            <pc:sldLayoutMk cId="608390433" sldId="2147483782"/>
          </pc:sldLayoutMkLst>
        </pc:sldLayoutChg>
        <pc:sldLayoutChg chg="add del mod replId">
          <pc:chgData name="mehmet alpay" userId="c2e0d178d4a78109" providerId="Windows Live" clId="Web-{385039BE-0C13-4E12-87B3-B891D289541F}" dt="2022-12-17T15:57:44.355" v="10"/>
          <pc:sldLayoutMkLst>
            <pc:docMk/>
            <pc:sldMasterMk cId="4188266592" sldId="2147483767"/>
            <pc:sldLayoutMk cId="1826286585" sldId="2147483783"/>
          </pc:sldLayoutMkLst>
        </pc:sldLayoutChg>
        <pc:sldLayoutChg chg="add del mod replId">
          <pc:chgData name="mehmet alpay" userId="c2e0d178d4a78109" providerId="Windows Live" clId="Web-{385039BE-0C13-4E12-87B3-B891D289541F}" dt="2022-12-17T15:57:44.355" v="10"/>
          <pc:sldLayoutMkLst>
            <pc:docMk/>
            <pc:sldMasterMk cId="4188266592" sldId="2147483767"/>
            <pc:sldLayoutMk cId="3282824474" sldId="2147483784"/>
          </pc:sldLayoutMkLst>
        </pc:sldLayoutChg>
      </pc:sldMasterChg>
      <pc:sldMasterChg chg="add del addSldLayout delSldLayout modSldLayout">
        <pc:chgData name="mehmet alpay" userId="c2e0d178d4a78109" providerId="Windows Live" clId="Web-{385039BE-0C13-4E12-87B3-B891D289541F}" dt="2022-12-17T16:45:14.895" v="1069"/>
        <pc:sldMasterMkLst>
          <pc:docMk/>
          <pc:sldMasterMk cId="379889560" sldId="2147483785"/>
        </pc:sldMasterMkLst>
        <pc:sldLayoutChg chg="add del mod replId">
          <pc:chgData name="mehmet alpay" userId="c2e0d178d4a78109" providerId="Windows Live" clId="Web-{385039BE-0C13-4E12-87B3-B891D289541F}" dt="2022-12-17T16:45:14.895" v="1069"/>
          <pc:sldLayoutMkLst>
            <pc:docMk/>
            <pc:sldMasterMk cId="379889560" sldId="2147483785"/>
            <pc:sldLayoutMk cId="3233116079" sldId="2147483786"/>
          </pc:sldLayoutMkLst>
        </pc:sldLayoutChg>
        <pc:sldLayoutChg chg="add del mod replId">
          <pc:chgData name="mehmet alpay" userId="c2e0d178d4a78109" providerId="Windows Live" clId="Web-{385039BE-0C13-4E12-87B3-B891D289541F}" dt="2022-12-17T16:45:14.895" v="1069"/>
          <pc:sldLayoutMkLst>
            <pc:docMk/>
            <pc:sldMasterMk cId="379889560" sldId="2147483785"/>
            <pc:sldLayoutMk cId="3113468794" sldId="2147483787"/>
          </pc:sldLayoutMkLst>
        </pc:sldLayoutChg>
        <pc:sldLayoutChg chg="add del mod replId">
          <pc:chgData name="mehmet alpay" userId="c2e0d178d4a78109" providerId="Windows Live" clId="Web-{385039BE-0C13-4E12-87B3-B891D289541F}" dt="2022-12-17T16:45:14.895" v="1069"/>
          <pc:sldLayoutMkLst>
            <pc:docMk/>
            <pc:sldMasterMk cId="379889560" sldId="2147483785"/>
            <pc:sldLayoutMk cId="4063151258" sldId="2147483788"/>
          </pc:sldLayoutMkLst>
        </pc:sldLayoutChg>
        <pc:sldLayoutChg chg="add del mod replId">
          <pc:chgData name="mehmet alpay" userId="c2e0d178d4a78109" providerId="Windows Live" clId="Web-{385039BE-0C13-4E12-87B3-B891D289541F}" dt="2022-12-17T16:45:14.895" v="1069"/>
          <pc:sldLayoutMkLst>
            <pc:docMk/>
            <pc:sldMasterMk cId="379889560" sldId="2147483785"/>
            <pc:sldLayoutMk cId="3460602083" sldId="2147483789"/>
          </pc:sldLayoutMkLst>
        </pc:sldLayoutChg>
        <pc:sldLayoutChg chg="add del mod replId">
          <pc:chgData name="mehmet alpay" userId="c2e0d178d4a78109" providerId="Windows Live" clId="Web-{385039BE-0C13-4E12-87B3-B891D289541F}" dt="2022-12-17T16:45:14.895" v="1069"/>
          <pc:sldLayoutMkLst>
            <pc:docMk/>
            <pc:sldMasterMk cId="379889560" sldId="2147483785"/>
            <pc:sldLayoutMk cId="769668632" sldId="2147483790"/>
          </pc:sldLayoutMkLst>
        </pc:sldLayoutChg>
        <pc:sldLayoutChg chg="add del mod replId">
          <pc:chgData name="mehmet alpay" userId="c2e0d178d4a78109" providerId="Windows Live" clId="Web-{385039BE-0C13-4E12-87B3-B891D289541F}" dt="2022-12-17T16:45:14.895" v="1069"/>
          <pc:sldLayoutMkLst>
            <pc:docMk/>
            <pc:sldMasterMk cId="379889560" sldId="2147483785"/>
            <pc:sldLayoutMk cId="2252094035" sldId="2147483791"/>
          </pc:sldLayoutMkLst>
        </pc:sldLayoutChg>
        <pc:sldLayoutChg chg="add del mod replId">
          <pc:chgData name="mehmet alpay" userId="c2e0d178d4a78109" providerId="Windows Live" clId="Web-{385039BE-0C13-4E12-87B3-B891D289541F}" dt="2022-12-17T16:45:14.895" v="1069"/>
          <pc:sldLayoutMkLst>
            <pc:docMk/>
            <pc:sldMasterMk cId="379889560" sldId="2147483785"/>
            <pc:sldLayoutMk cId="2576135187" sldId="2147483792"/>
          </pc:sldLayoutMkLst>
        </pc:sldLayoutChg>
        <pc:sldLayoutChg chg="add del mod replId">
          <pc:chgData name="mehmet alpay" userId="c2e0d178d4a78109" providerId="Windows Live" clId="Web-{385039BE-0C13-4E12-87B3-B891D289541F}" dt="2022-12-17T16:45:14.895" v="1069"/>
          <pc:sldLayoutMkLst>
            <pc:docMk/>
            <pc:sldMasterMk cId="379889560" sldId="2147483785"/>
            <pc:sldLayoutMk cId="981391429" sldId="2147483793"/>
          </pc:sldLayoutMkLst>
        </pc:sldLayoutChg>
        <pc:sldLayoutChg chg="add del mod replId">
          <pc:chgData name="mehmet alpay" userId="c2e0d178d4a78109" providerId="Windows Live" clId="Web-{385039BE-0C13-4E12-87B3-B891D289541F}" dt="2022-12-17T16:45:14.895" v="1069"/>
          <pc:sldLayoutMkLst>
            <pc:docMk/>
            <pc:sldMasterMk cId="379889560" sldId="2147483785"/>
            <pc:sldLayoutMk cId="4176254408" sldId="2147483794"/>
          </pc:sldLayoutMkLst>
        </pc:sldLayoutChg>
        <pc:sldLayoutChg chg="add del mod replId">
          <pc:chgData name="mehmet alpay" userId="c2e0d178d4a78109" providerId="Windows Live" clId="Web-{385039BE-0C13-4E12-87B3-B891D289541F}" dt="2022-12-17T16:45:14.895" v="1069"/>
          <pc:sldLayoutMkLst>
            <pc:docMk/>
            <pc:sldMasterMk cId="379889560" sldId="2147483785"/>
            <pc:sldLayoutMk cId="549794750" sldId="2147483795"/>
          </pc:sldLayoutMkLst>
        </pc:sldLayoutChg>
        <pc:sldLayoutChg chg="add del mod replId">
          <pc:chgData name="mehmet alpay" userId="c2e0d178d4a78109" providerId="Windows Live" clId="Web-{385039BE-0C13-4E12-87B3-B891D289541F}" dt="2022-12-17T16:45:14.895" v="1069"/>
          <pc:sldLayoutMkLst>
            <pc:docMk/>
            <pc:sldMasterMk cId="379889560" sldId="2147483785"/>
            <pc:sldLayoutMk cId="3886721064" sldId="2147483796"/>
          </pc:sldLayoutMkLst>
        </pc:sldLayoutChg>
        <pc:sldLayoutChg chg="add del mod replId">
          <pc:chgData name="mehmet alpay" userId="c2e0d178d4a78109" providerId="Windows Live" clId="Web-{385039BE-0C13-4E12-87B3-B891D289541F}" dt="2022-12-17T16:45:14.895" v="1069"/>
          <pc:sldLayoutMkLst>
            <pc:docMk/>
            <pc:sldMasterMk cId="379889560" sldId="2147483785"/>
            <pc:sldLayoutMk cId="3822248684" sldId="2147483797"/>
          </pc:sldLayoutMkLst>
        </pc:sldLayoutChg>
        <pc:sldLayoutChg chg="add del mod replId">
          <pc:chgData name="mehmet alpay" userId="c2e0d178d4a78109" providerId="Windows Live" clId="Web-{385039BE-0C13-4E12-87B3-B891D289541F}" dt="2022-12-17T16:45:14.895" v="1069"/>
          <pc:sldLayoutMkLst>
            <pc:docMk/>
            <pc:sldMasterMk cId="379889560" sldId="2147483785"/>
            <pc:sldLayoutMk cId="3753721368" sldId="2147483798"/>
          </pc:sldLayoutMkLst>
        </pc:sldLayoutChg>
        <pc:sldLayoutChg chg="add del mod replId">
          <pc:chgData name="mehmet alpay" userId="c2e0d178d4a78109" providerId="Windows Live" clId="Web-{385039BE-0C13-4E12-87B3-B891D289541F}" dt="2022-12-17T16:45:14.895" v="1069"/>
          <pc:sldLayoutMkLst>
            <pc:docMk/>
            <pc:sldMasterMk cId="379889560" sldId="2147483785"/>
            <pc:sldLayoutMk cId="1710999185" sldId="2147483799"/>
          </pc:sldLayoutMkLst>
        </pc:sldLayoutChg>
        <pc:sldLayoutChg chg="add del mod replId">
          <pc:chgData name="mehmet alpay" userId="c2e0d178d4a78109" providerId="Windows Live" clId="Web-{385039BE-0C13-4E12-87B3-B891D289541F}" dt="2022-12-17T16:45:14.895" v="1069"/>
          <pc:sldLayoutMkLst>
            <pc:docMk/>
            <pc:sldMasterMk cId="379889560" sldId="2147483785"/>
            <pc:sldLayoutMk cId="1446089424" sldId="2147483800"/>
          </pc:sldLayoutMkLst>
        </pc:sldLayoutChg>
        <pc:sldLayoutChg chg="add del mod replId">
          <pc:chgData name="mehmet alpay" userId="c2e0d178d4a78109" providerId="Windows Live" clId="Web-{385039BE-0C13-4E12-87B3-B891D289541F}" dt="2022-12-17T16:45:14.895" v="1069"/>
          <pc:sldLayoutMkLst>
            <pc:docMk/>
            <pc:sldMasterMk cId="379889560" sldId="2147483785"/>
            <pc:sldLayoutMk cId="342013727" sldId="2147483801"/>
          </pc:sldLayoutMkLst>
        </pc:sldLayoutChg>
        <pc:sldLayoutChg chg="add del mod replId">
          <pc:chgData name="mehmet alpay" userId="c2e0d178d4a78109" providerId="Windows Live" clId="Web-{385039BE-0C13-4E12-87B3-B891D289541F}" dt="2022-12-17T16:45:14.895" v="1069"/>
          <pc:sldLayoutMkLst>
            <pc:docMk/>
            <pc:sldMasterMk cId="379889560" sldId="2147483785"/>
            <pc:sldLayoutMk cId="931977758" sldId="2147483802"/>
          </pc:sldLayoutMkLst>
        </pc:sldLayoutChg>
      </pc:sldMasterChg>
      <pc:sldMasterChg chg="add del addSldLayout delSldLayout modSldLayout">
        <pc:chgData name="mehmet alpay" userId="c2e0d178d4a78109" providerId="Windows Live" clId="Web-{385039BE-0C13-4E12-87B3-B891D289541F}" dt="2022-12-17T16:45:18.645" v="1070"/>
        <pc:sldMasterMkLst>
          <pc:docMk/>
          <pc:sldMasterMk cId="4194954044" sldId="2147483803"/>
        </pc:sldMasterMkLst>
        <pc:sldLayoutChg chg="add del mod replId">
          <pc:chgData name="mehmet alpay" userId="c2e0d178d4a78109" providerId="Windows Live" clId="Web-{385039BE-0C13-4E12-87B3-B891D289541F}" dt="2022-12-17T16:45:18.645" v="1070"/>
          <pc:sldLayoutMkLst>
            <pc:docMk/>
            <pc:sldMasterMk cId="4194954044" sldId="2147483803"/>
            <pc:sldLayoutMk cId="1595097328" sldId="2147483804"/>
          </pc:sldLayoutMkLst>
        </pc:sldLayoutChg>
        <pc:sldLayoutChg chg="add del mod replId">
          <pc:chgData name="mehmet alpay" userId="c2e0d178d4a78109" providerId="Windows Live" clId="Web-{385039BE-0C13-4E12-87B3-B891D289541F}" dt="2022-12-17T16:45:18.645" v="1070"/>
          <pc:sldLayoutMkLst>
            <pc:docMk/>
            <pc:sldMasterMk cId="4194954044" sldId="2147483803"/>
            <pc:sldLayoutMk cId="341824730" sldId="2147483805"/>
          </pc:sldLayoutMkLst>
        </pc:sldLayoutChg>
        <pc:sldLayoutChg chg="add del mod replId">
          <pc:chgData name="mehmet alpay" userId="c2e0d178d4a78109" providerId="Windows Live" clId="Web-{385039BE-0C13-4E12-87B3-B891D289541F}" dt="2022-12-17T16:45:18.645" v="1070"/>
          <pc:sldLayoutMkLst>
            <pc:docMk/>
            <pc:sldMasterMk cId="4194954044" sldId="2147483803"/>
            <pc:sldLayoutMk cId="2715931949" sldId="2147483806"/>
          </pc:sldLayoutMkLst>
        </pc:sldLayoutChg>
        <pc:sldLayoutChg chg="add del mod replId">
          <pc:chgData name="mehmet alpay" userId="c2e0d178d4a78109" providerId="Windows Live" clId="Web-{385039BE-0C13-4E12-87B3-B891D289541F}" dt="2022-12-17T16:45:18.645" v="1070"/>
          <pc:sldLayoutMkLst>
            <pc:docMk/>
            <pc:sldMasterMk cId="4194954044" sldId="2147483803"/>
            <pc:sldLayoutMk cId="2143109124" sldId="2147483807"/>
          </pc:sldLayoutMkLst>
        </pc:sldLayoutChg>
        <pc:sldLayoutChg chg="add del mod replId">
          <pc:chgData name="mehmet alpay" userId="c2e0d178d4a78109" providerId="Windows Live" clId="Web-{385039BE-0C13-4E12-87B3-B891D289541F}" dt="2022-12-17T16:45:18.645" v="1070"/>
          <pc:sldLayoutMkLst>
            <pc:docMk/>
            <pc:sldMasterMk cId="4194954044" sldId="2147483803"/>
            <pc:sldLayoutMk cId="861101565" sldId="2147483808"/>
          </pc:sldLayoutMkLst>
        </pc:sldLayoutChg>
        <pc:sldLayoutChg chg="add del mod replId">
          <pc:chgData name="mehmet alpay" userId="c2e0d178d4a78109" providerId="Windows Live" clId="Web-{385039BE-0C13-4E12-87B3-B891D289541F}" dt="2022-12-17T16:45:18.645" v="1070"/>
          <pc:sldLayoutMkLst>
            <pc:docMk/>
            <pc:sldMasterMk cId="4194954044" sldId="2147483803"/>
            <pc:sldLayoutMk cId="767928525" sldId="2147483809"/>
          </pc:sldLayoutMkLst>
        </pc:sldLayoutChg>
        <pc:sldLayoutChg chg="add del mod replId">
          <pc:chgData name="mehmet alpay" userId="c2e0d178d4a78109" providerId="Windows Live" clId="Web-{385039BE-0C13-4E12-87B3-B891D289541F}" dt="2022-12-17T16:45:18.645" v="1070"/>
          <pc:sldLayoutMkLst>
            <pc:docMk/>
            <pc:sldMasterMk cId="4194954044" sldId="2147483803"/>
            <pc:sldLayoutMk cId="2112862384" sldId="2147483810"/>
          </pc:sldLayoutMkLst>
        </pc:sldLayoutChg>
        <pc:sldLayoutChg chg="add del mod replId">
          <pc:chgData name="mehmet alpay" userId="c2e0d178d4a78109" providerId="Windows Live" clId="Web-{385039BE-0C13-4E12-87B3-B891D289541F}" dt="2022-12-17T16:45:18.645" v="1070"/>
          <pc:sldLayoutMkLst>
            <pc:docMk/>
            <pc:sldMasterMk cId="4194954044" sldId="2147483803"/>
            <pc:sldLayoutMk cId="4101246275" sldId="2147483811"/>
          </pc:sldLayoutMkLst>
        </pc:sldLayoutChg>
        <pc:sldLayoutChg chg="add del mod replId">
          <pc:chgData name="mehmet alpay" userId="c2e0d178d4a78109" providerId="Windows Live" clId="Web-{385039BE-0C13-4E12-87B3-B891D289541F}" dt="2022-12-17T16:45:18.645" v="1070"/>
          <pc:sldLayoutMkLst>
            <pc:docMk/>
            <pc:sldMasterMk cId="4194954044" sldId="2147483803"/>
            <pc:sldLayoutMk cId="1757034499" sldId="2147483812"/>
          </pc:sldLayoutMkLst>
        </pc:sldLayoutChg>
        <pc:sldLayoutChg chg="add del mod replId">
          <pc:chgData name="mehmet alpay" userId="c2e0d178d4a78109" providerId="Windows Live" clId="Web-{385039BE-0C13-4E12-87B3-B891D289541F}" dt="2022-12-17T16:45:18.645" v="1070"/>
          <pc:sldLayoutMkLst>
            <pc:docMk/>
            <pc:sldMasterMk cId="4194954044" sldId="2147483803"/>
            <pc:sldLayoutMk cId="2946505808" sldId="2147483813"/>
          </pc:sldLayoutMkLst>
        </pc:sldLayoutChg>
        <pc:sldLayoutChg chg="add del mod replId">
          <pc:chgData name="mehmet alpay" userId="c2e0d178d4a78109" providerId="Windows Live" clId="Web-{385039BE-0C13-4E12-87B3-B891D289541F}" dt="2022-12-17T16:45:18.645" v="1070"/>
          <pc:sldLayoutMkLst>
            <pc:docMk/>
            <pc:sldMasterMk cId="4194954044" sldId="2147483803"/>
            <pc:sldLayoutMk cId="290778228" sldId="2147483814"/>
          </pc:sldLayoutMkLst>
        </pc:sldLayoutChg>
        <pc:sldLayoutChg chg="add del mod replId">
          <pc:chgData name="mehmet alpay" userId="c2e0d178d4a78109" providerId="Windows Live" clId="Web-{385039BE-0C13-4E12-87B3-B891D289541F}" dt="2022-12-17T16:45:18.645" v="1070"/>
          <pc:sldLayoutMkLst>
            <pc:docMk/>
            <pc:sldMasterMk cId="4194954044" sldId="2147483803"/>
            <pc:sldLayoutMk cId="604453000" sldId="2147483815"/>
          </pc:sldLayoutMkLst>
        </pc:sldLayoutChg>
        <pc:sldLayoutChg chg="add del mod replId">
          <pc:chgData name="mehmet alpay" userId="c2e0d178d4a78109" providerId="Windows Live" clId="Web-{385039BE-0C13-4E12-87B3-B891D289541F}" dt="2022-12-17T16:45:18.645" v="1070"/>
          <pc:sldLayoutMkLst>
            <pc:docMk/>
            <pc:sldMasterMk cId="4194954044" sldId="2147483803"/>
            <pc:sldLayoutMk cId="975407033" sldId="2147483816"/>
          </pc:sldLayoutMkLst>
        </pc:sldLayoutChg>
        <pc:sldLayoutChg chg="add del mod replId">
          <pc:chgData name="mehmet alpay" userId="c2e0d178d4a78109" providerId="Windows Live" clId="Web-{385039BE-0C13-4E12-87B3-B891D289541F}" dt="2022-12-17T16:45:18.645" v="1070"/>
          <pc:sldLayoutMkLst>
            <pc:docMk/>
            <pc:sldMasterMk cId="4194954044" sldId="2147483803"/>
            <pc:sldLayoutMk cId="876146262" sldId="2147483817"/>
          </pc:sldLayoutMkLst>
        </pc:sldLayoutChg>
        <pc:sldLayoutChg chg="add del mod replId">
          <pc:chgData name="mehmet alpay" userId="c2e0d178d4a78109" providerId="Windows Live" clId="Web-{385039BE-0C13-4E12-87B3-B891D289541F}" dt="2022-12-17T16:45:18.645" v="1070"/>
          <pc:sldLayoutMkLst>
            <pc:docMk/>
            <pc:sldMasterMk cId="4194954044" sldId="2147483803"/>
            <pc:sldLayoutMk cId="715680060" sldId="2147483818"/>
          </pc:sldLayoutMkLst>
        </pc:sldLayoutChg>
        <pc:sldLayoutChg chg="add del mod replId">
          <pc:chgData name="mehmet alpay" userId="c2e0d178d4a78109" providerId="Windows Live" clId="Web-{385039BE-0C13-4E12-87B3-B891D289541F}" dt="2022-12-17T16:45:18.645" v="1070"/>
          <pc:sldLayoutMkLst>
            <pc:docMk/>
            <pc:sldMasterMk cId="4194954044" sldId="2147483803"/>
            <pc:sldLayoutMk cId="3722735014" sldId="2147483819"/>
          </pc:sldLayoutMkLst>
        </pc:sldLayoutChg>
        <pc:sldLayoutChg chg="add del mod replId">
          <pc:chgData name="mehmet alpay" userId="c2e0d178d4a78109" providerId="Windows Live" clId="Web-{385039BE-0C13-4E12-87B3-B891D289541F}" dt="2022-12-17T16:45:18.645" v="1070"/>
          <pc:sldLayoutMkLst>
            <pc:docMk/>
            <pc:sldMasterMk cId="4194954044" sldId="2147483803"/>
            <pc:sldLayoutMk cId="3108549034" sldId="2147483820"/>
          </pc:sldLayoutMkLst>
        </pc:sldLayoutChg>
      </pc:sldMasterChg>
      <pc:sldMasterChg chg="add addSldLayout modSldLayout">
        <pc:chgData name="mehmet alpay" userId="c2e0d178d4a78109" providerId="Windows Live" clId="Web-{385039BE-0C13-4E12-87B3-B891D289541F}" dt="2022-12-17T16:45:18.645" v="1070"/>
        <pc:sldMasterMkLst>
          <pc:docMk/>
          <pc:sldMasterMk cId="3157023884" sldId="2147483821"/>
        </pc:sldMasterMkLst>
        <pc:sldLayoutChg chg="add mod replId">
          <pc:chgData name="mehmet alpay" userId="c2e0d178d4a78109" providerId="Windows Live" clId="Web-{385039BE-0C13-4E12-87B3-B891D289541F}" dt="2022-12-17T16:45:18.645" v="1070"/>
          <pc:sldLayoutMkLst>
            <pc:docMk/>
            <pc:sldMasterMk cId="3157023884" sldId="2147483821"/>
            <pc:sldLayoutMk cId="948219192" sldId="2147483822"/>
          </pc:sldLayoutMkLst>
        </pc:sldLayoutChg>
        <pc:sldLayoutChg chg="add mod replId">
          <pc:chgData name="mehmet alpay" userId="c2e0d178d4a78109" providerId="Windows Live" clId="Web-{385039BE-0C13-4E12-87B3-B891D289541F}" dt="2022-12-17T16:45:18.645" v="1070"/>
          <pc:sldLayoutMkLst>
            <pc:docMk/>
            <pc:sldMasterMk cId="3157023884" sldId="2147483821"/>
            <pc:sldLayoutMk cId="2012481980" sldId="2147483823"/>
          </pc:sldLayoutMkLst>
        </pc:sldLayoutChg>
        <pc:sldLayoutChg chg="add mod replId">
          <pc:chgData name="mehmet alpay" userId="c2e0d178d4a78109" providerId="Windows Live" clId="Web-{385039BE-0C13-4E12-87B3-B891D289541F}" dt="2022-12-17T16:45:18.645" v="1070"/>
          <pc:sldLayoutMkLst>
            <pc:docMk/>
            <pc:sldMasterMk cId="3157023884" sldId="2147483821"/>
            <pc:sldLayoutMk cId="3304877749" sldId="2147483824"/>
          </pc:sldLayoutMkLst>
        </pc:sldLayoutChg>
        <pc:sldLayoutChg chg="add mod replId">
          <pc:chgData name="mehmet alpay" userId="c2e0d178d4a78109" providerId="Windows Live" clId="Web-{385039BE-0C13-4E12-87B3-B891D289541F}" dt="2022-12-17T16:45:18.645" v="1070"/>
          <pc:sldLayoutMkLst>
            <pc:docMk/>
            <pc:sldMasterMk cId="3157023884" sldId="2147483821"/>
            <pc:sldLayoutMk cId="1756066920" sldId="2147483825"/>
          </pc:sldLayoutMkLst>
        </pc:sldLayoutChg>
        <pc:sldLayoutChg chg="add mod replId">
          <pc:chgData name="mehmet alpay" userId="c2e0d178d4a78109" providerId="Windows Live" clId="Web-{385039BE-0C13-4E12-87B3-B891D289541F}" dt="2022-12-17T16:45:18.645" v="1070"/>
          <pc:sldLayoutMkLst>
            <pc:docMk/>
            <pc:sldMasterMk cId="3157023884" sldId="2147483821"/>
            <pc:sldLayoutMk cId="1424512871" sldId="2147483826"/>
          </pc:sldLayoutMkLst>
        </pc:sldLayoutChg>
        <pc:sldLayoutChg chg="add mod replId">
          <pc:chgData name="mehmet alpay" userId="c2e0d178d4a78109" providerId="Windows Live" clId="Web-{385039BE-0C13-4E12-87B3-B891D289541F}" dt="2022-12-17T16:45:18.645" v="1070"/>
          <pc:sldLayoutMkLst>
            <pc:docMk/>
            <pc:sldMasterMk cId="3157023884" sldId="2147483821"/>
            <pc:sldLayoutMk cId="1239740689" sldId="2147483827"/>
          </pc:sldLayoutMkLst>
        </pc:sldLayoutChg>
        <pc:sldLayoutChg chg="add mod replId">
          <pc:chgData name="mehmet alpay" userId="c2e0d178d4a78109" providerId="Windows Live" clId="Web-{385039BE-0C13-4E12-87B3-B891D289541F}" dt="2022-12-17T16:45:18.645" v="1070"/>
          <pc:sldLayoutMkLst>
            <pc:docMk/>
            <pc:sldMasterMk cId="3157023884" sldId="2147483821"/>
            <pc:sldLayoutMk cId="2423492259" sldId="2147483828"/>
          </pc:sldLayoutMkLst>
        </pc:sldLayoutChg>
        <pc:sldLayoutChg chg="add mod replId">
          <pc:chgData name="mehmet alpay" userId="c2e0d178d4a78109" providerId="Windows Live" clId="Web-{385039BE-0C13-4E12-87B3-B891D289541F}" dt="2022-12-17T16:45:18.645" v="1070"/>
          <pc:sldLayoutMkLst>
            <pc:docMk/>
            <pc:sldMasterMk cId="3157023884" sldId="2147483821"/>
            <pc:sldLayoutMk cId="1281404986" sldId="2147483829"/>
          </pc:sldLayoutMkLst>
        </pc:sldLayoutChg>
        <pc:sldLayoutChg chg="add mod replId">
          <pc:chgData name="mehmet alpay" userId="c2e0d178d4a78109" providerId="Windows Live" clId="Web-{385039BE-0C13-4E12-87B3-B891D289541F}" dt="2022-12-17T16:45:18.645" v="1070"/>
          <pc:sldLayoutMkLst>
            <pc:docMk/>
            <pc:sldMasterMk cId="3157023884" sldId="2147483821"/>
            <pc:sldLayoutMk cId="2912614564" sldId="2147483830"/>
          </pc:sldLayoutMkLst>
        </pc:sldLayoutChg>
        <pc:sldLayoutChg chg="add mod replId">
          <pc:chgData name="mehmet alpay" userId="c2e0d178d4a78109" providerId="Windows Live" clId="Web-{385039BE-0C13-4E12-87B3-B891D289541F}" dt="2022-12-17T16:45:18.645" v="1070"/>
          <pc:sldLayoutMkLst>
            <pc:docMk/>
            <pc:sldMasterMk cId="3157023884" sldId="2147483821"/>
            <pc:sldLayoutMk cId="1805214384" sldId="2147483831"/>
          </pc:sldLayoutMkLst>
        </pc:sldLayoutChg>
        <pc:sldLayoutChg chg="add mod replId">
          <pc:chgData name="mehmet alpay" userId="c2e0d178d4a78109" providerId="Windows Live" clId="Web-{385039BE-0C13-4E12-87B3-B891D289541F}" dt="2022-12-17T16:45:18.645" v="1070"/>
          <pc:sldLayoutMkLst>
            <pc:docMk/>
            <pc:sldMasterMk cId="3157023884" sldId="2147483821"/>
            <pc:sldLayoutMk cId="3070659866" sldId="2147483832"/>
          </pc:sldLayoutMkLst>
        </pc:sldLayoutChg>
        <pc:sldLayoutChg chg="add mod replId">
          <pc:chgData name="mehmet alpay" userId="c2e0d178d4a78109" providerId="Windows Live" clId="Web-{385039BE-0C13-4E12-87B3-B891D289541F}" dt="2022-12-17T16:45:18.645" v="1070"/>
          <pc:sldLayoutMkLst>
            <pc:docMk/>
            <pc:sldMasterMk cId="3157023884" sldId="2147483821"/>
            <pc:sldLayoutMk cId="3051798059" sldId="2147483833"/>
          </pc:sldLayoutMkLst>
        </pc:sldLayoutChg>
        <pc:sldLayoutChg chg="add mod replId">
          <pc:chgData name="mehmet alpay" userId="c2e0d178d4a78109" providerId="Windows Live" clId="Web-{385039BE-0C13-4E12-87B3-B891D289541F}" dt="2022-12-17T16:45:18.645" v="1070"/>
          <pc:sldLayoutMkLst>
            <pc:docMk/>
            <pc:sldMasterMk cId="3157023884" sldId="2147483821"/>
            <pc:sldLayoutMk cId="3105025899" sldId="2147483834"/>
          </pc:sldLayoutMkLst>
        </pc:sldLayoutChg>
        <pc:sldLayoutChg chg="add mod replId">
          <pc:chgData name="mehmet alpay" userId="c2e0d178d4a78109" providerId="Windows Live" clId="Web-{385039BE-0C13-4E12-87B3-B891D289541F}" dt="2022-12-17T16:45:18.645" v="1070"/>
          <pc:sldLayoutMkLst>
            <pc:docMk/>
            <pc:sldMasterMk cId="3157023884" sldId="2147483821"/>
            <pc:sldLayoutMk cId="833480780" sldId="2147483835"/>
          </pc:sldLayoutMkLst>
        </pc:sldLayoutChg>
        <pc:sldLayoutChg chg="add mod replId">
          <pc:chgData name="mehmet alpay" userId="c2e0d178d4a78109" providerId="Windows Live" clId="Web-{385039BE-0C13-4E12-87B3-B891D289541F}" dt="2022-12-17T16:45:18.645" v="1070"/>
          <pc:sldLayoutMkLst>
            <pc:docMk/>
            <pc:sldMasterMk cId="3157023884" sldId="2147483821"/>
            <pc:sldLayoutMk cId="2569321005" sldId="2147483836"/>
          </pc:sldLayoutMkLst>
        </pc:sldLayoutChg>
        <pc:sldLayoutChg chg="add mod replId">
          <pc:chgData name="mehmet alpay" userId="c2e0d178d4a78109" providerId="Windows Live" clId="Web-{385039BE-0C13-4E12-87B3-B891D289541F}" dt="2022-12-17T16:45:18.645" v="1070"/>
          <pc:sldLayoutMkLst>
            <pc:docMk/>
            <pc:sldMasterMk cId="3157023884" sldId="2147483821"/>
            <pc:sldLayoutMk cId="2126427389" sldId="2147483837"/>
          </pc:sldLayoutMkLst>
        </pc:sldLayoutChg>
        <pc:sldLayoutChg chg="add mod replId">
          <pc:chgData name="mehmet alpay" userId="c2e0d178d4a78109" providerId="Windows Live" clId="Web-{385039BE-0C13-4E12-87B3-B891D289541F}" dt="2022-12-17T16:45:18.645" v="1070"/>
          <pc:sldLayoutMkLst>
            <pc:docMk/>
            <pc:sldMasterMk cId="3157023884" sldId="2147483821"/>
            <pc:sldLayoutMk cId="3905098138" sldId="2147483838"/>
          </pc:sldLayoutMkLst>
        </pc:sldLayoutChg>
      </pc:sldMasterChg>
    </pc:docChg>
  </pc:docChgLst>
  <pc:docChgLst>
    <pc:chgData name="mehmet alpay" userId="c2e0d178d4a78109" providerId="Windows Live" clId="Web-{E8FB0E46-EBC1-4E8C-AABC-30F6C7C9B89F}"/>
    <pc:docChg chg="addSld modSld">
      <pc:chgData name="mehmet alpay" userId="c2e0d178d4a78109" providerId="Windows Live" clId="Web-{E8FB0E46-EBC1-4E8C-AABC-30F6C7C9B89F}" dt="2022-12-17T18:21:36.545" v="266" actId="14100"/>
      <pc:docMkLst>
        <pc:docMk/>
      </pc:docMkLst>
      <pc:sldChg chg="addSp delSp modSp mod setBg setClrOvrMap">
        <pc:chgData name="mehmet alpay" userId="c2e0d178d4a78109" providerId="Windows Live" clId="Web-{E8FB0E46-EBC1-4E8C-AABC-30F6C7C9B89F}" dt="2022-12-17T18:08:51.537" v="10" actId="14100"/>
        <pc:sldMkLst>
          <pc:docMk/>
          <pc:sldMk cId="371546441" sldId="257"/>
        </pc:sldMkLst>
        <pc:spChg chg="mod">
          <ac:chgData name="mehmet alpay" userId="c2e0d178d4a78109" providerId="Windows Live" clId="Web-{E8FB0E46-EBC1-4E8C-AABC-30F6C7C9B89F}" dt="2022-12-17T18:08:45.600" v="7" actId="20577"/>
          <ac:spMkLst>
            <pc:docMk/>
            <pc:sldMk cId="371546441" sldId="257"/>
            <ac:spMk id="2" creationId="{576D3C40-BA52-1577-DF11-84764A588FD9}"/>
          </ac:spMkLst>
        </pc:spChg>
        <pc:spChg chg="add del">
          <ac:chgData name="mehmet alpay" userId="c2e0d178d4a78109" providerId="Windows Live" clId="Web-{E8FB0E46-EBC1-4E8C-AABC-30F6C7C9B89F}" dt="2022-12-17T18:08:16.599" v="1"/>
          <ac:spMkLst>
            <pc:docMk/>
            <pc:sldMk cId="371546441" sldId="257"/>
            <ac:spMk id="18" creationId="{5669AB50-4CAD-4D10-A09A-A0C01AF9E6F6}"/>
          </ac:spMkLst>
        </pc:spChg>
        <pc:spChg chg="add del">
          <ac:chgData name="mehmet alpay" userId="c2e0d178d4a78109" providerId="Windows Live" clId="Web-{E8FB0E46-EBC1-4E8C-AABC-30F6C7C9B89F}" dt="2022-12-17T18:08:28.662" v="3"/>
          <ac:spMkLst>
            <pc:docMk/>
            <pc:sldMk cId="371546441" sldId="257"/>
            <ac:spMk id="25" creationId="{5669AB50-4CAD-4D10-A09A-A0C01AF9E6F6}"/>
          </ac:spMkLst>
        </pc:spChg>
        <pc:spChg chg="add del">
          <ac:chgData name="mehmet alpay" userId="c2e0d178d4a78109" providerId="Windows Live" clId="Web-{E8FB0E46-EBC1-4E8C-AABC-30F6C7C9B89F}" dt="2022-12-17T18:08:33.115" v="5"/>
          <ac:spMkLst>
            <pc:docMk/>
            <pc:sldMk cId="371546441" sldId="257"/>
            <ac:spMk id="29" creationId="{5669AB50-4CAD-4D10-A09A-A0C01AF9E6F6}"/>
          </ac:spMkLst>
        </pc:spChg>
        <pc:spChg chg="add">
          <ac:chgData name="mehmet alpay" userId="c2e0d178d4a78109" providerId="Windows Live" clId="Web-{E8FB0E46-EBC1-4E8C-AABC-30F6C7C9B89F}" dt="2022-12-17T18:08:33.162" v="6"/>
          <ac:spMkLst>
            <pc:docMk/>
            <pc:sldMk cId="371546441" sldId="257"/>
            <ac:spMk id="34" creationId="{5669AB50-4CAD-4D10-A09A-A0C01AF9E6F6}"/>
          </ac:spMkLst>
        </pc:spChg>
        <pc:grpChg chg="add del">
          <ac:chgData name="mehmet alpay" userId="c2e0d178d4a78109" providerId="Windows Live" clId="Web-{E8FB0E46-EBC1-4E8C-AABC-30F6C7C9B89F}" dt="2022-12-17T18:08:16.599" v="1"/>
          <ac:grpSpMkLst>
            <pc:docMk/>
            <pc:sldMk cId="371546441" sldId="257"/>
            <ac:grpSpMk id="9" creationId="{5A992EA8-A2AE-480C-BFF9-7B134643975C}"/>
          </ac:grpSpMkLst>
        </pc:grpChg>
        <pc:grpChg chg="add del">
          <ac:chgData name="mehmet alpay" userId="c2e0d178d4a78109" providerId="Windows Live" clId="Web-{E8FB0E46-EBC1-4E8C-AABC-30F6C7C9B89F}" dt="2022-12-17T18:08:28.662" v="3"/>
          <ac:grpSpMkLst>
            <pc:docMk/>
            <pc:sldMk cId="371546441" sldId="257"/>
            <ac:grpSpMk id="20" creationId="{68B27BBA-AE99-4D00-A26E-0B49DA4B37AC}"/>
          </ac:grpSpMkLst>
        </pc:grpChg>
        <pc:grpChg chg="add del">
          <ac:chgData name="mehmet alpay" userId="c2e0d178d4a78109" providerId="Windows Live" clId="Web-{E8FB0E46-EBC1-4E8C-AABC-30F6C7C9B89F}" dt="2022-12-17T18:08:28.662" v="3"/>
          <ac:grpSpMkLst>
            <pc:docMk/>
            <pc:sldMk cId="371546441" sldId="257"/>
            <ac:grpSpMk id="24" creationId="{5A992EA8-A2AE-480C-BFF9-7B134643975C}"/>
          </ac:grpSpMkLst>
        </pc:grpChg>
        <pc:grpChg chg="add del">
          <ac:chgData name="mehmet alpay" userId="c2e0d178d4a78109" providerId="Windows Live" clId="Web-{E8FB0E46-EBC1-4E8C-AABC-30F6C7C9B89F}" dt="2022-12-17T18:08:33.115" v="5"/>
          <ac:grpSpMkLst>
            <pc:docMk/>
            <pc:sldMk cId="371546441" sldId="257"/>
            <ac:grpSpMk id="28" creationId="{5A992EA8-A2AE-480C-BFF9-7B134643975C}"/>
          </ac:grpSpMkLst>
        </pc:grpChg>
        <pc:grpChg chg="add del">
          <ac:chgData name="mehmet alpay" userId="c2e0d178d4a78109" providerId="Windows Live" clId="Web-{E8FB0E46-EBC1-4E8C-AABC-30F6C7C9B89F}" dt="2022-12-17T18:08:33.115" v="5"/>
          <ac:grpSpMkLst>
            <pc:docMk/>
            <pc:sldMk cId="371546441" sldId="257"/>
            <ac:grpSpMk id="30" creationId="{68B27BBA-AE99-4D00-A26E-0B49DA4B37AC}"/>
          </ac:grpSpMkLst>
        </pc:grpChg>
        <pc:grpChg chg="add">
          <ac:chgData name="mehmet alpay" userId="c2e0d178d4a78109" providerId="Windows Live" clId="Web-{E8FB0E46-EBC1-4E8C-AABC-30F6C7C9B89F}" dt="2022-12-17T18:08:33.162" v="6"/>
          <ac:grpSpMkLst>
            <pc:docMk/>
            <pc:sldMk cId="371546441" sldId="257"/>
            <ac:grpSpMk id="33" creationId="{5A992EA8-A2AE-480C-BFF9-7B134643975C}"/>
          </ac:grpSpMkLst>
        </pc:grpChg>
        <pc:picChg chg="mod">
          <ac:chgData name="mehmet alpay" userId="c2e0d178d4a78109" providerId="Windows Live" clId="Web-{E8FB0E46-EBC1-4E8C-AABC-30F6C7C9B89F}" dt="2022-12-17T18:08:51.537" v="10" actId="14100"/>
          <ac:picMkLst>
            <pc:docMk/>
            <pc:sldMk cId="371546441" sldId="257"/>
            <ac:picMk id="4" creationId="{D4F38D51-5215-10B2-CAB2-D98C1399A57E}"/>
          </ac:picMkLst>
        </pc:picChg>
      </pc:sldChg>
      <pc:sldChg chg="addSp delSp modSp">
        <pc:chgData name="mehmet alpay" userId="c2e0d178d4a78109" providerId="Windows Live" clId="Web-{E8FB0E46-EBC1-4E8C-AABC-30F6C7C9B89F}" dt="2022-12-17T18:09:12.491" v="17" actId="20577"/>
        <pc:sldMkLst>
          <pc:docMk/>
          <pc:sldMk cId="3960911183" sldId="259"/>
        </pc:sldMkLst>
        <pc:spChg chg="mod">
          <ac:chgData name="mehmet alpay" userId="c2e0d178d4a78109" providerId="Windows Live" clId="Web-{E8FB0E46-EBC1-4E8C-AABC-30F6C7C9B89F}" dt="2022-12-17T18:09:12.491" v="17" actId="20577"/>
          <ac:spMkLst>
            <pc:docMk/>
            <pc:sldMk cId="3960911183" sldId="259"/>
            <ac:spMk id="2" creationId="{CDCFF995-5088-986F-54CE-8AA89F512623}"/>
          </ac:spMkLst>
        </pc:spChg>
        <pc:spChg chg="del">
          <ac:chgData name="mehmet alpay" userId="c2e0d178d4a78109" providerId="Windows Live" clId="Web-{E8FB0E46-EBC1-4E8C-AABC-30F6C7C9B89F}" dt="2022-12-17T18:08:57.178" v="11"/>
          <ac:spMkLst>
            <pc:docMk/>
            <pc:sldMk cId="3960911183" sldId="259"/>
            <ac:spMk id="38" creationId="{5669AB50-4CAD-4D10-A09A-A0C01AF9E6F6}"/>
          </ac:spMkLst>
        </pc:spChg>
        <pc:spChg chg="add">
          <ac:chgData name="mehmet alpay" userId="c2e0d178d4a78109" providerId="Windows Live" clId="Web-{E8FB0E46-EBC1-4E8C-AABC-30F6C7C9B89F}" dt="2022-12-17T18:08:57.178" v="11"/>
          <ac:spMkLst>
            <pc:docMk/>
            <pc:sldMk cId="3960911183" sldId="259"/>
            <ac:spMk id="52" creationId="{5669AB50-4CAD-4D10-A09A-A0C01AF9E6F6}"/>
          </ac:spMkLst>
        </pc:spChg>
        <pc:grpChg chg="del">
          <ac:chgData name="mehmet alpay" userId="c2e0d178d4a78109" providerId="Windows Live" clId="Web-{E8FB0E46-EBC1-4E8C-AABC-30F6C7C9B89F}" dt="2022-12-17T18:08:57.178" v="11"/>
          <ac:grpSpMkLst>
            <pc:docMk/>
            <pc:sldMk cId="3960911183" sldId="259"/>
            <ac:grpSpMk id="37" creationId="{5A992EA8-A2AE-480C-BFF9-7B134643975C}"/>
          </ac:grpSpMkLst>
        </pc:grpChg>
        <pc:grpChg chg="add">
          <ac:chgData name="mehmet alpay" userId="c2e0d178d4a78109" providerId="Windows Live" clId="Web-{E8FB0E46-EBC1-4E8C-AABC-30F6C7C9B89F}" dt="2022-12-17T18:08:57.178" v="11"/>
          <ac:grpSpMkLst>
            <pc:docMk/>
            <pc:sldMk cId="3960911183" sldId="259"/>
            <ac:grpSpMk id="43" creationId="{5A992EA8-A2AE-480C-BFF9-7B134643975C}"/>
          </ac:grpSpMkLst>
        </pc:grpChg>
        <pc:picChg chg="mod">
          <ac:chgData name="mehmet alpay" userId="c2e0d178d4a78109" providerId="Windows Live" clId="Web-{E8FB0E46-EBC1-4E8C-AABC-30F6C7C9B89F}" dt="2022-12-17T18:09:06.147" v="14" actId="14100"/>
          <ac:picMkLst>
            <pc:docMk/>
            <pc:sldMk cId="3960911183" sldId="259"/>
            <ac:picMk id="7" creationId="{67A11CA2-61FF-8AA3-6E92-A8B9125473A5}"/>
          </ac:picMkLst>
        </pc:picChg>
      </pc:sldChg>
      <pc:sldChg chg="addSp delSp modSp">
        <pc:chgData name="mehmet alpay" userId="c2e0d178d4a78109" providerId="Windows Live" clId="Web-{E8FB0E46-EBC1-4E8C-AABC-30F6C7C9B89F}" dt="2022-12-17T18:20:35.606" v="236" actId="1076"/>
        <pc:sldMkLst>
          <pc:docMk/>
          <pc:sldMk cId="2304140776" sldId="266"/>
        </pc:sldMkLst>
        <pc:spChg chg="mod">
          <ac:chgData name="mehmet alpay" userId="c2e0d178d4a78109" providerId="Windows Live" clId="Web-{E8FB0E46-EBC1-4E8C-AABC-30F6C7C9B89F}" dt="2022-12-17T18:10:23.290" v="42" actId="20577"/>
          <ac:spMkLst>
            <pc:docMk/>
            <pc:sldMk cId="2304140776" sldId="266"/>
            <ac:spMk id="2" creationId="{9D1E384E-A0B8-DF54-326C-F7301C42CB72}"/>
          </ac:spMkLst>
        </pc:spChg>
        <pc:picChg chg="add mod">
          <ac:chgData name="mehmet alpay" userId="c2e0d178d4a78109" providerId="Windows Live" clId="Web-{E8FB0E46-EBC1-4E8C-AABC-30F6C7C9B89F}" dt="2022-12-17T18:20:35.606" v="236" actId="1076"/>
          <ac:picMkLst>
            <pc:docMk/>
            <pc:sldMk cId="2304140776" sldId="266"/>
            <ac:picMk id="3" creationId="{F6FF985E-0427-B342-FDFD-0EDD4BD51432}"/>
          </ac:picMkLst>
        </pc:picChg>
        <pc:picChg chg="add del mod">
          <ac:chgData name="mehmet alpay" userId="c2e0d178d4a78109" providerId="Windows Live" clId="Web-{E8FB0E46-EBC1-4E8C-AABC-30F6C7C9B89F}" dt="2022-12-17T18:19:57.011" v="228"/>
          <ac:picMkLst>
            <pc:docMk/>
            <pc:sldMk cId="2304140776" sldId="266"/>
            <ac:picMk id="4" creationId="{13D79027-9019-2F27-F057-3E118F64DBA4}"/>
          </ac:picMkLst>
        </pc:picChg>
      </pc:sldChg>
      <pc:sldChg chg="addSp delSp modSp mod setBg setClrOvrMap">
        <pc:chgData name="mehmet alpay" userId="c2e0d178d4a78109" providerId="Windows Live" clId="Web-{E8FB0E46-EBC1-4E8C-AABC-30F6C7C9B89F}" dt="2022-12-17T18:10:59.369" v="65" actId="14100"/>
        <pc:sldMkLst>
          <pc:docMk/>
          <pc:sldMk cId="2023251774" sldId="267"/>
        </pc:sldMkLst>
        <pc:spChg chg="mod">
          <ac:chgData name="mehmet alpay" userId="c2e0d178d4a78109" providerId="Windows Live" clId="Web-{E8FB0E46-EBC1-4E8C-AABC-30F6C7C9B89F}" dt="2022-12-17T18:10:55.854" v="63" actId="14100"/>
          <ac:spMkLst>
            <pc:docMk/>
            <pc:sldMk cId="2023251774" sldId="267"/>
            <ac:spMk id="2" creationId="{8CC20F81-2664-B57E-F5CB-AFA661FFE761}"/>
          </ac:spMkLst>
        </pc:spChg>
        <pc:spChg chg="del">
          <ac:chgData name="mehmet alpay" userId="c2e0d178d4a78109" providerId="Windows Live" clId="Web-{E8FB0E46-EBC1-4E8C-AABC-30F6C7C9B89F}" dt="2022-12-17T18:10:28.322" v="43"/>
          <ac:spMkLst>
            <pc:docMk/>
            <pc:sldMk cId="2023251774" sldId="267"/>
            <ac:spMk id="3" creationId="{D93AE3CE-4AD5-12AD-79B1-113F7B69A0FD}"/>
          </ac:spMkLst>
        </pc:spChg>
        <pc:spChg chg="add">
          <ac:chgData name="mehmet alpay" userId="c2e0d178d4a78109" providerId="Windows Live" clId="Web-{E8FB0E46-EBC1-4E8C-AABC-30F6C7C9B89F}" dt="2022-12-17T18:10:28.322" v="43"/>
          <ac:spMkLst>
            <pc:docMk/>
            <pc:sldMk cId="2023251774" sldId="267"/>
            <ac:spMk id="17" creationId="{2FCAD798-DEC5-4392-90CE-C46AD6CE68A3}"/>
          </ac:spMkLst>
        </pc:spChg>
        <pc:grpChg chg="add">
          <ac:chgData name="mehmet alpay" userId="c2e0d178d4a78109" providerId="Windows Live" clId="Web-{E8FB0E46-EBC1-4E8C-AABC-30F6C7C9B89F}" dt="2022-12-17T18:10:28.322" v="43"/>
          <ac:grpSpMkLst>
            <pc:docMk/>
            <pc:sldMk cId="2023251774" sldId="267"/>
            <ac:grpSpMk id="8" creationId="{5B44741E-4F8A-4DC4-96E4-E4A2E555A88D}"/>
          </ac:grpSpMkLst>
        </pc:grpChg>
        <pc:grpChg chg="add">
          <ac:chgData name="mehmet alpay" userId="c2e0d178d4a78109" providerId="Windows Live" clId="Web-{E8FB0E46-EBC1-4E8C-AABC-30F6C7C9B89F}" dt="2022-12-17T18:10:28.322" v="43"/>
          <ac:grpSpMkLst>
            <pc:docMk/>
            <pc:sldMk cId="2023251774" sldId="267"/>
            <ac:grpSpMk id="19" creationId="{F1ECA4FE-7D2F-4576-B767-3A5F5ABFE90F}"/>
          </ac:grpSpMkLst>
        </pc:grpChg>
        <pc:picChg chg="add mod">
          <ac:chgData name="mehmet alpay" userId="c2e0d178d4a78109" providerId="Windows Live" clId="Web-{E8FB0E46-EBC1-4E8C-AABC-30F6C7C9B89F}" dt="2022-12-17T18:10:59.369" v="65" actId="14100"/>
          <ac:picMkLst>
            <pc:docMk/>
            <pc:sldMk cId="2023251774" sldId="267"/>
            <ac:picMk id="4" creationId="{A20B2F1F-5F38-458C-6934-5F65E1C82184}"/>
          </ac:picMkLst>
        </pc:picChg>
        <pc:cxnChg chg="add">
          <ac:chgData name="mehmet alpay" userId="c2e0d178d4a78109" providerId="Windows Live" clId="Web-{E8FB0E46-EBC1-4E8C-AABC-30F6C7C9B89F}" dt="2022-12-17T18:10:28.322" v="43"/>
          <ac:cxnSpMkLst>
            <pc:docMk/>
            <pc:sldMk cId="2023251774" sldId="267"/>
            <ac:cxnSpMk id="23" creationId="{E81F53E2-F556-42FA-8D24-113839EE19F8}"/>
          </ac:cxnSpMkLst>
        </pc:cxnChg>
      </pc:sldChg>
      <pc:sldChg chg="addSp delSp modSp new mod setBg setClrOvrMap">
        <pc:chgData name="mehmet alpay" userId="c2e0d178d4a78109" providerId="Windows Live" clId="Web-{E8FB0E46-EBC1-4E8C-AABC-30F6C7C9B89F}" dt="2022-12-17T18:12:35.310" v="109" actId="14100"/>
        <pc:sldMkLst>
          <pc:docMk/>
          <pc:sldMk cId="1090129150" sldId="268"/>
        </pc:sldMkLst>
        <pc:spChg chg="mod">
          <ac:chgData name="mehmet alpay" userId="c2e0d178d4a78109" providerId="Windows Live" clId="Web-{E8FB0E46-EBC1-4E8C-AABC-30F6C7C9B89F}" dt="2022-12-17T18:12:31.247" v="107" actId="14100"/>
          <ac:spMkLst>
            <pc:docMk/>
            <pc:sldMk cId="1090129150" sldId="268"/>
            <ac:spMk id="2" creationId="{2811149F-C6B4-65EA-19CA-6EBB8C078D63}"/>
          </ac:spMkLst>
        </pc:spChg>
        <pc:spChg chg="del">
          <ac:chgData name="mehmet alpay" userId="c2e0d178d4a78109" providerId="Windows Live" clId="Web-{E8FB0E46-EBC1-4E8C-AABC-30F6C7C9B89F}" dt="2022-12-17T18:11:07.479" v="69"/>
          <ac:spMkLst>
            <pc:docMk/>
            <pc:sldMk cId="1090129150" sldId="268"/>
            <ac:spMk id="3" creationId="{85DB0CA1-6D2F-A3A8-B003-4F0EEAC1DB1F}"/>
          </ac:spMkLst>
        </pc:spChg>
        <pc:spChg chg="add">
          <ac:chgData name="mehmet alpay" userId="c2e0d178d4a78109" providerId="Windows Live" clId="Web-{E8FB0E46-EBC1-4E8C-AABC-30F6C7C9B89F}" dt="2022-12-17T18:11:07.479" v="69"/>
          <ac:spMkLst>
            <pc:docMk/>
            <pc:sldMk cId="1090129150" sldId="268"/>
            <ac:spMk id="17" creationId="{2FCAD798-DEC5-4392-90CE-C46AD6CE68A3}"/>
          </ac:spMkLst>
        </pc:spChg>
        <pc:grpChg chg="add">
          <ac:chgData name="mehmet alpay" userId="c2e0d178d4a78109" providerId="Windows Live" clId="Web-{E8FB0E46-EBC1-4E8C-AABC-30F6C7C9B89F}" dt="2022-12-17T18:11:07.479" v="69"/>
          <ac:grpSpMkLst>
            <pc:docMk/>
            <pc:sldMk cId="1090129150" sldId="268"/>
            <ac:grpSpMk id="8" creationId="{5B44741E-4F8A-4DC4-96E4-E4A2E555A88D}"/>
          </ac:grpSpMkLst>
        </pc:grpChg>
        <pc:grpChg chg="add">
          <ac:chgData name="mehmet alpay" userId="c2e0d178d4a78109" providerId="Windows Live" clId="Web-{E8FB0E46-EBC1-4E8C-AABC-30F6C7C9B89F}" dt="2022-12-17T18:11:07.479" v="69"/>
          <ac:grpSpMkLst>
            <pc:docMk/>
            <pc:sldMk cId="1090129150" sldId="268"/>
            <ac:grpSpMk id="19" creationId="{F1ECA4FE-7D2F-4576-B767-3A5F5ABFE90F}"/>
          </ac:grpSpMkLst>
        </pc:grpChg>
        <pc:picChg chg="add mod">
          <ac:chgData name="mehmet alpay" userId="c2e0d178d4a78109" providerId="Windows Live" clId="Web-{E8FB0E46-EBC1-4E8C-AABC-30F6C7C9B89F}" dt="2022-12-17T18:12:12.715" v="93" actId="14100"/>
          <ac:picMkLst>
            <pc:docMk/>
            <pc:sldMk cId="1090129150" sldId="268"/>
            <ac:picMk id="4" creationId="{7CBEBF61-6C72-D16D-6F63-C022A5ED425C}"/>
          </ac:picMkLst>
        </pc:picChg>
        <pc:picChg chg="add mod">
          <ac:chgData name="mehmet alpay" userId="c2e0d178d4a78109" providerId="Windows Live" clId="Web-{E8FB0E46-EBC1-4E8C-AABC-30F6C7C9B89F}" dt="2022-12-17T18:12:35.310" v="109" actId="14100"/>
          <ac:picMkLst>
            <pc:docMk/>
            <pc:sldMk cId="1090129150" sldId="268"/>
            <ac:picMk id="5" creationId="{F970E3F4-42B3-6501-8A49-7A010E3C9A3B}"/>
          </ac:picMkLst>
        </pc:picChg>
        <pc:picChg chg="add del mod">
          <ac:chgData name="mehmet alpay" userId="c2e0d178d4a78109" providerId="Windows Live" clId="Web-{E8FB0E46-EBC1-4E8C-AABC-30F6C7C9B89F}" dt="2022-12-17T18:11:57.496" v="85"/>
          <ac:picMkLst>
            <pc:docMk/>
            <pc:sldMk cId="1090129150" sldId="268"/>
            <ac:picMk id="6" creationId="{9ED54406-6EEF-540F-7DFD-6CBA2C462B83}"/>
          </ac:picMkLst>
        </pc:picChg>
        <pc:cxnChg chg="add">
          <ac:chgData name="mehmet alpay" userId="c2e0d178d4a78109" providerId="Windows Live" clId="Web-{E8FB0E46-EBC1-4E8C-AABC-30F6C7C9B89F}" dt="2022-12-17T18:11:07.479" v="69"/>
          <ac:cxnSpMkLst>
            <pc:docMk/>
            <pc:sldMk cId="1090129150" sldId="268"/>
            <ac:cxnSpMk id="23" creationId="{E81F53E2-F556-42FA-8D24-113839EE19F8}"/>
          </ac:cxnSpMkLst>
        </pc:cxnChg>
      </pc:sldChg>
      <pc:sldChg chg="addSp delSp modSp new mod setBg setClrOvrMap">
        <pc:chgData name="mehmet alpay" userId="c2e0d178d4a78109" providerId="Windows Live" clId="Web-{E8FB0E46-EBC1-4E8C-AABC-30F6C7C9B89F}" dt="2022-12-17T18:13:17.014" v="122" actId="1076"/>
        <pc:sldMkLst>
          <pc:docMk/>
          <pc:sldMk cId="129810393" sldId="269"/>
        </pc:sldMkLst>
        <pc:spChg chg="mod">
          <ac:chgData name="mehmet alpay" userId="c2e0d178d4a78109" providerId="Windows Live" clId="Web-{E8FB0E46-EBC1-4E8C-AABC-30F6C7C9B89F}" dt="2022-12-17T18:13:14.108" v="121" actId="20577"/>
          <ac:spMkLst>
            <pc:docMk/>
            <pc:sldMk cId="129810393" sldId="269"/>
            <ac:spMk id="2" creationId="{1F3348EE-9500-B904-AFFB-693A1B2DB4EE}"/>
          </ac:spMkLst>
        </pc:spChg>
        <pc:spChg chg="del">
          <ac:chgData name="mehmet alpay" userId="c2e0d178d4a78109" providerId="Windows Live" clId="Web-{E8FB0E46-EBC1-4E8C-AABC-30F6C7C9B89F}" dt="2022-12-17T18:12:42.248" v="110"/>
          <ac:spMkLst>
            <pc:docMk/>
            <pc:sldMk cId="129810393" sldId="269"/>
            <ac:spMk id="3" creationId="{82166FA6-E40A-EA68-5CA7-EDF3D1B72EED}"/>
          </ac:spMkLst>
        </pc:spChg>
        <pc:spChg chg="add">
          <ac:chgData name="mehmet alpay" userId="c2e0d178d4a78109" providerId="Windows Live" clId="Web-{E8FB0E46-EBC1-4E8C-AABC-30F6C7C9B89F}" dt="2022-12-17T18:12:42.248" v="110"/>
          <ac:spMkLst>
            <pc:docMk/>
            <pc:sldMk cId="129810393" sldId="269"/>
            <ac:spMk id="17" creationId="{2FCAD798-DEC5-4392-90CE-C46AD6CE68A3}"/>
          </ac:spMkLst>
        </pc:spChg>
        <pc:grpChg chg="add">
          <ac:chgData name="mehmet alpay" userId="c2e0d178d4a78109" providerId="Windows Live" clId="Web-{E8FB0E46-EBC1-4E8C-AABC-30F6C7C9B89F}" dt="2022-12-17T18:12:42.248" v="110"/>
          <ac:grpSpMkLst>
            <pc:docMk/>
            <pc:sldMk cId="129810393" sldId="269"/>
            <ac:grpSpMk id="8" creationId="{5B44741E-4F8A-4DC4-96E4-E4A2E555A88D}"/>
          </ac:grpSpMkLst>
        </pc:grpChg>
        <pc:grpChg chg="add">
          <ac:chgData name="mehmet alpay" userId="c2e0d178d4a78109" providerId="Windows Live" clId="Web-{E8FB0E46-EBC1-4E8C-AABC-30F6C7C9B89F}" dt="2022-12-17T18:12:42.248" v="110"/>
          <ac:grpSpMkLst>
            <pc:docMk/>
            <pc:sldMk cId="129810393" sldId="269"/>
            <ac:grpSpMk id="19" creationId="{F1ECA4FE-7D2F-4576-B767-3A5F5ABFE90F}"/>
          </ac:grpSpMkLst>
        </pc:grpChg>
        <pc:picChg chg="add mod">
          <ac:chgData name="mehmet alpay" userId="c2e0d178d4a78109" providerId="Windows Live" clId="Web-{E8FB0E46-EBC1-4E8C-AABC-30F6C7C9B89F}" dt="2022-12-17T18:13:17.014" v="122" actId="1076"/>
          <ac:picMkLst>
            <pc:docMk/>
            <pc:sldMk cId="129810393" sldId="269"/>
            <ac:picMk id="4" creationId="{783F5515-DB00-DC31-E8FF-70D373408059}"/>
          </ac:picMkLst>
        </pc:picChg>
        <pc:cxnChg chg="add">
          <ac:chgData name="mehmet alpay" userId="c2e0d178d4a78109" providerId="Windows Live" clId="Web-{E8FB0E46-EBC1-4E8C-AABC-30F6C7C9B89F}" dt="2022-12-17T18:12:42.248" v="110"/>
          <ac:cxnSpMkLst>
            <pc:docMk/>
            <pc:sldMk cId="129810393" sldId="269"/>
            <ac:cxnSpMk id="23" creationId="{E81F53E2-F556-42FA-8D24-113839EE19F8}"/>
          </ac:cxnSpMkLst>
        </pc:cxnChg>
      </pc:sldChg>
      <pc:sldChg chg="addSp delSp modSp new mod setBg setClrOvrMap">
        <pc:chgData name="mehmet alpay" userId="c2e0d178d4a78109" providerId="Windows Live" clId="Web-{E8FB0E46-EBC1-4E8C-AABC-30F6C7C9B89F}" dt="2022-12-17T18:14:46.158" v="161" actId="14100"/>
        <pc:sldMkLst>
          <pc:docMk/>
          <pc:sldMk cId="2050745607" sldId="270"/>
        </pc:sldMkLst>
        <pc:spChg chg="mod">
          <ac:chgData name="mehmet alpay" userId="c2e0d178d4a78109" providerId="Windows Live" clId="Web-{E8FB0E46-EBC1-4E8C-AABC-30F6C7C9B89F}" dt="2022-12-17T18:14:22.188" v="158" actId="14100"/>
          <ac:spMkLst>
            <pc:docMk/>
            <pc:sldMk cId="2050745607" sldId="270"/>
            <ac:spMk id="2" creationId="{A6FF681C-A706-638B-91C5-11FF8040F338}"/>
          </ac:spMkLst>
        </pc:spChg>
        <pc:spChg chg="del">
          <ac:chgData name="mehmet alpay" userId="c2e0d178d4a78109" providerId="Windows Live" clId="Web-{E8FB0E46-EBC1-4E8C-AABC-30F6C7C9B89F}" dt="2022-12-17T18:13:20.186" v="123"/>
          <ac:spMkLst>
            <pc:docMk/>
            <pc:sldMk cId="2050745607" sldId="270"/>
            <ac:spMk id="3" creationId="{781442BA-F6DD-62D6-C3D6-C4881379EF1B}"/>
          </ac:spMkLst>
        </pc:spChg>
        <pc:spChg chg="add">
          <ac:chgData name="mehmet alpay" userId="c2e0d178d4a78109" providerId="Windows Live" clId="Web-{E8FB0E46-EBC1-4E8C-AABC-30F6C7C9B89F}" dt="2022-12-17T18:13:20.186" v="123"/>
          <ac:spMkLst>
            <pc:docMk/>
            <pc:sldMk cId="2050745607" sldId="270"/>
            <ac:spMk id="17" creationId="{2FCAD798-DEC5-4392-90CE-C46AD6CE68A3}"/>
          </ac:spMkLst>
        </pc:spChg>
        <pc:grpChg chg="add">
          <ac:chgData name="mehmet alpay" userId="c2e0d178d4a78109" providerId="Windows Live" clId="Web-{E8FB0E46-EBC1-4E8C-AABC-30F6C7C9B89F}" dt="2022-12-17T18:13:20.186" v="123"/>
          <ac:grpSpMkLst>
            <pc:docMk/>
            <pc:sldMk cId="2050745607" sldId="270"/>
            <ac:grpSpMk id="8" creationId="{5B44741E-4F8A-4DC4-96E4-E4A2E555A88D}"/>
          </ac:grpSpMkLst>
        </pc:grpChg>
        <pc:grpChg chg="add">
          <ac:chgData name="mehmet alpay" userId="c2e0d178d4a78109" providerId="Windows Live" clId="Web-{E8FB0E46-EBC1-4E8C-AABC-30F6C7C9B89F}" dt="2022-12-17T18:13:20.186" v="123"/>
          <ac:grpSpMkLst>
            <pc:docMk/>
            <pc:sldMk cId="2050745607" sldId="270"/>
            <ac:grpSpMk id="19" creationId="{F1ECA4FE-7D2F-4576-B767-3A5F5ABFE90F}"/>
          </ac:grpSpMkLst>
        </pc:grpChg>
        <pc:picChg chg="add mod">
          <ac:chgData name="mehmet alpay" userId="c2e0d178d4a78109" providerId="Windows Live" clId="Web-{E8FB0E46-EBC1-4E8C-AABC-30F6C7C9B89F}" dt="2022-12-17T18:14:46.158" v="161" actId="14100"/>
          <ac:picMkLst>
            <pc:docMk/>
            <pc:sldMk cId="2050745607" sldId="270"/>
            <ac:picMk id="4" creationId="{97C434DD-822E-1CCC-44A7-36BD56C64B2B}"/>
          </ac:picMkLst>
        </pc:picChg>
        <pc:picChg chg="add mod">
          <ac:chgData name="mehmet alpay" userId="c2e0d178d4a78109" providerId="Windows Live" clId="Web-{E8FB0E46-EBC1-4E8C-AABC-30F6C7C9B89F}" dt="2022-12-17T18:14:43.455" v="160" actId="14100"/>
          <ac:picMkLst>
            <pc:docMk/>
            <pc:sldMk cId="2050745607" sldId="270"/>
            <ac:picMk id="5" creationId="{27EBDE16-DFAB-5223-3280-AFB1E5957225}"/>
          </ac:picMkLst>
        </pc:picChg>
        <pc:cxnChg chg="add">
          <ac:chgData name="mehmet alpay" userId="c2e0d178d4a78109" providerId="Windows Live" clId="Web-{E8FB0E46-EBC1-4E8C-AABC-30F6C7C9B89F}" dt="2022-12-17T18:13:20.186" v="123"/>
          <ac:cxnSpMkLst>
            <pc:docMk/>
            <pc:sldMk cId="2050745607" sldId="270"/>
            <ac:cxnSpMk id="23" creationId="{E81F53E2-F556-42FA-8D24-113839EE19F8}"/>
          </ac:cxnSpMkLst>
        </pc:cxnChg>
      </pc:sldChg>
      <pc:sldChg chg="addSp delSp modSp new mod setBg setClrOvrMap">
        <pc:chgData name="mehmet alpay" userId="c2e0d178d4a78109" providerId="Windows Live" clId="Web-{E8FB0E46-EBC1-4E8C-AABC-30F6C7C9B89F}" dt="2022-12-17T18:16:42.663" v="211" actId="14100"/>
        <pc:sldMkLst>
          <pc:docMk/>
          <pc:sldMk cId="1944490963" sldId="271"/>
        </pc:sldMkLst>
        <pc:spChg chg="mod">
          <ac:chgData name="mehmet alpay" userId="c2e0d178d4a78109" providerId="Windows Live" clId="Web-{E8FB0E46-EBC1-4E8C-AABC-30F6C7C9B89F}" dt="2022-12-17T18:16:34.817" v="207" actId="14100"/>
          <ac:spMkLst>
            <pc:docMk/>
            <pc:sldMk cId="1944490963" sldId="271"/>
            <ac:spMk id="2" creationId="{AF085D12-E634-7CF8-4018-82789F02A699}"/>
          </ac:spMkLst>
        </pc:spChg>
        <pc:spChg chg="del">
          <ac:chgData name="mehmet alpay" userId="c2e0d178d4a78109" providerId="Windows Live" clId="Web-{E8FB0E46-EBC1-4E8C-AABC-30F6C7C9B89F}" dt="2022-12-17T18:14:55.502" v="163"/>
          <ac:spMkLst>
            <pc:docMk/>
            <pc:sldMk cId="1944490963" sldId="271"/>
            <ac:spMk id="3" creationId="{EC248A03-8E59-B76A-0350-12C4644B9993}"/>
          </ac:spMkLst>
        </pc:spChg>
        <pc:spChg chg="add">
          <ac:chgData name="mehmet alpay" userId="c2e0d178d4a78109" providerId="Windows Live" clId="Web-{E8FB0E46-EBC1-4E8C-AABC-30F6C7C9B89F}" dt="2022-12-17T18:14:55.502" v="163"/>
          <ac:spMkLst>
            <pc:docMk/>
            <pc:sldMk cId="1944490963" sldId="271"/>
            <ac:spMk id="17" creationId="{2FCAD798-DEC5-4392-90CE-C46AD6CE68A3}"/>
          </ac:spMkLst>
        </pc:spChg>
        <pc:grpChg chg="add">
          <ac:chgData name="mehmet alpay" userId="c2e0d178d4a78109" providerId="Windows Live" clId="Web-{E8FB0E46-EBC1-4E8C-AABC-30F6C7C9B89F}" dt="2022-12-17T18:14:55.502" v="163"/>
          <ac:grpSpMkLst>
            <pc:docMk/>
            <pc:sldMk cId="1944490963" sldId="271"/>
            <ac:grpSpMk id="8" creationId="{5B44741E-4F8A-4DC4-96E4-E4A2E555A88D}"/>
          </ac:grpSpMkLst>
        </pc:grpChg>
        <pc:grpChg chg="add">
          <ac:chgData name="mehmet alpay" userId="c2e0d178d4a78109" providerId="Windows Live" clId="Web-{E8FB0E46-EBC1-4E8C-AABC-30F6C7C9B89F}" dt="2022-12-17T18:14:55.502" v="163"/>
          <ac:grpSpMkLst>
            <pc:docMk/>
            <pc:sldMk cId="1944490963" sldId="271"/>
            <ac:grpSpMk id="19" creationId="{F1ECA4FE-7D2F-4576-B767-3A5F5ABFE90F}"/>
          </ac:grpSpMkLst>
        </pc:grpChg>
        <pc:picChg chg="add mod">
          <ac:chgData name="mehmet alpay" userId="c2e0d178d4a78109" providerId="Windows Live" clId="Web-{E8FB0E46-EBC1-4E8C-AABC-30F6C7C9B89F}" dt="2022-12-17T18:16:39.974" v="210" actId="14100"/>
          <ac:picMkLst>
            <pc:docMk/>
            <pc:sldMk cId="1944490963" sldId="271"/>
            <ac:picMk id="4" creationId="{85080DAA-E3EF-E478-E5A9-8951E1428635}"/>
          </ac:picMkLst>
        </pc:picChg>
        <pc:picChg chg="add mod">
          <ac:chgData name="mehmet alpay" userId="c2e0d178d4a78109" providerId="Windows Live" clId="Web-{E8FB0E46-EBC1-4E8C-AABC-30F6C7C9B89F}" dt="2022-12-17T18:16:42.663" v="211" actId="14100"/>
          <ac:picMkLst>
            <pc:docMk/>
            <pc:sldMk cId="1944490963" sldId="271"/>
            <ac:picMk id="5" creationId="{30180B33-387C-6886-406A-79B6BA1F862A}"/>
          </ac:picMkLst>
        </pc:picChg>
        <pc:cxnChg chg="add">
          <ac:chgData name="mehmet alpay" userId="c2e0d178d4a78109" providerId="Windows Live" clId="Web-{E8FB0E46-EBC1-4E8C-AABC-30F6C7C9B89F}" dt="2022-12-17T18:14:55.502" v="163"/>
          <ac:cxnSpMkLst>
            <pc:docMk/>
            <pc:sldMk cId="1944490963" sldId="271"/>
            <ac:cxnSpMk id="23" creationId="{E81F53E2-F556-42FA-8D24-113839EE19F8}"/>
          </ac:cxnSpMkLst>
        </pc:cxnChg>
      </pc:sldChg>
      <pc:sldChg chg="addSp delSp modSp new mod setBg setClrOvrMap">
        <pc:chgData name="mehmet alpay" userId="c2e0d178d4a78109" providerId="Windows Live" clId="Web-{E8FB0E46-EBC1-4E8C-AABC-30F6C7C9B89F}" dt="2022-12-17T18:21:36.545" v="266" actId="14100"/>
        <pc:sldMkLst>
          <pc:docMk/>
          <pc:sldMk cId="2738241948" sldId="272"/>
        </pc:sldMkLst>
        <pc:spChg chg="mod">
          <ac:chgData name="mehmet alpay" userId="c2e0d178d4a78109" providerId="Windows Live" clId="Web-{E8FB0E46-EBC1-4E8C-AABC-30F6C7C9B89F}" dt="2022-12-17T18:21:31.654" v="264" actId="14100"/>
          <ac:spMkLst>
            <pc:docMk/>
            <pc:sldMk cId="2738241948" sldId="272"/>
            <ac:spMk id="2" creationId="{A4F43A85-1B58-D58E-C501-F71BD2B1384E}"/>
          </ac:spMkLst>
        </pc:spChg>
        <pc:spChg chg="del">
          <ac:chgData name="mehmet alpay" userId="c2e0d178d4a78109" providerId="Windows Live" clId="Web-{E8FB0E46-EBC1-4E8C-AABC-30F6C7C9B89F}" dt="2022-12-17T18:16:47.755" v="213"/>
          <ac:spMkLst>
            <pc:docMk/>
            <pc:sldMk cId="2738241948" sldId="272"/>
            <ac:spMk id="3" creationId="{82ABD73F-AF9E-F1AA-3821-F421EAE16A83}"/>
          </ac:spMkLst>
        </pc:spChg>
        <pc:spChg chg="add">
          <ac:chgData name="mehmet alpay" userId="c2e0d178d4a78109" providerId="Windows Live" clId="Web-{E8FB0E46-EBC1-4E8C-AABC-30F6C7C9B89F}" dt="2022-12-17T18:16:47.755" v="213"/>
          <ac:spMkLst>
            <pc:docMk/>
            <pc:sldMk cId="2738241948" sldId="272"/>
            <ac:spMk id="17" creationId="{2FCAD798-DEC5-4392-90CE-C46AD6CE68A3}"/>
          </ac:spMkLst>
        </pc:spChg>
        <pc:grpChg chg="add">
          <ac:chgData name="mehmet alpay" userId="c2e0d178d4a78109" providerId="Windows Live" clId="Web-{E8FB0E46-EBC1-4E8C-AABC-30F6C7C9B89F}" dt="2022-12-17T18:16:47.755" v="213"/>
          <ac:grpSpMkLst>
            <pc:docMk/>
            <pc:sldMk cId="2738241948" sldId="272"/>
            <ac:grpSpMk id="8" creationId="{5B44741E-4F8A-4DC4-96E4-E4A2E555A88D}"/>
          </ac:grpSpMkLst>
        </pc:grpChg>
        <pc:grpChg chg="add">
          <ac:chgData name="mehmet alpay" userId="c2e0d178d4a78109" providerId="Windows Live" clId="Web-{E8FB0E46-EBC1-4E8C-AABC-30F6C7C9B89F}" dt="2022-12-17T18:16:47.755" v="213"/>
          <ac:grpSpMkLst>
            <pc:docMk/>
            <pc:sldMk cId="2738241948" sldId="272"/>
            <ac:grpSpMk id="19" creationId="{F1ECA4FE-7D2F-4576-B767-3A5F5ABFE90F}"/>
          </ac:grpSpMkLst>
        </pc:grpChg>
        <pc:picChg chg="add mod">
          <ac:chgData name="mehmet alpay" userId="c2e0d178d4a78109" providerId="Windows Live" clId="Web-{E8FB0E46-EBC1-4E8C-AABC-30F6C7C9B89F}" dt="2022-12-17T18:21:36.545" v="266" actId="14100"/>
          <ac:picMkLst>
            <pc:docMk/>
            <pc:sldMk cId="2738241948" sldId="272"/>
            <ac:picMk id="4" creationId="{5232090D-9037-D688-9659-887EEE8D48C3}"/>
          </ac:picMkLst>
        </pc:picChg>
        <pc:cxnChg chg="add">
          <ac:chgData name="mehmet alpay" userId="c2e0d178d4a78109" providerId="Windows Live" clId="Web-{E8FB0E46-EBC1-4E8C-AABC-30F6C7C9B89F}" dt="2022-12-17T18:16:47.755" v="213"/>
          <ac:cxnSpMkLst>
            <pc:docMk/>
            <pc:sldMk cId="2738241948" sldId="272"/>
            <ac:cxnSpMk id="23" creationId="{E81F53E2-F556-42FA-8D24-113839EE19F8}"/>
          </ac:cxnSpMkLst>
        </pc:cxnChg>
      </pc:sldChg>
      <pc:sldChg chg="addSp delSp modSp new mod setBg setClrOvrMap">
        <pc:chgData name="mehmet alpay" userId="c2e0d178d4a78109" providerId="Windows Live" clId="Web-{E8FB0E46-EBC1-4E8C-AABC-30F6C7C9B89F}" dt="2022-12-17T18:21:10.044" v="250" actId="1076"/>
        <pc:sldMkLst>
          <pc:docMk/>
          <pc:sldMk cId="3170223608" sldId="273"/>
        </pc:sldMkLst>
        <pc:spChg chg="mod">
          <ac:chgData name="mehmet alpay" userId="c2e0d178d4a78109" providerId="Windows Live" clId="Web-{E8FB0E46-EBC1-4E8C-AABC-30F6C7C9B89F}" dt="2022-12-17T18:21:07.966" v="249" actId="20577"/>
          <ac:spMkLst>
            <pc:docMk/>
            <pc:sldMk cId="3170223608" sldId="273"/>
            <ac:spMk id="2" creationId="{723C457B-E8A0-A3F1-5DAA-05F21B085F3F}"/>
          </ac:spMkLst>
        </pc:spChg>
        <pc:spChg chg="del">
          <ac:chgData name="mehmet alpay" userId="c2e0d178d4a78109" providerId="Windows Live" clId="Web-{E8FB0E46-EBC1-4E8C-AABC-30F6C7C9B89F}" dt="2022-12-17T18:20:40.590" v="238"/>
          <ac:spMkLst>
            <pc:docMk/>
            <pc:sldMk cId="3170223608" sldId="273"/>
            <ac:spMk id="3" creationId="{EA214ABF-4626-D566-78C7-AF848F4A7ECF}"/>
          </ac:spMkLst>
        </pc:spChg>
        <pc:spChg chg="add">
          <ac:chgData name="mehmet alpay" userId="c2e0d178d4a78109" providerId="Windows Live" clId="Web-{E8FB0E46-EBC1-4E8C-AABC-30F6C7C9B89F}" dt="2022-12-17T18:20:40.590" v="238"/>
          <ac:spMkLst>
            <pc:docMk/>
            <pc:sldMk cId="3170223608" sldId="273"/>
            <ac:spMk id="17" creationId="{2FCAD798-DEC5-4392-90CE-C46AD6CE68A3}"/>
          </ac:spMkLst>
        </pc:spChg>
        <pc:grpChg chg="add">
          <ac:chgData name="mehmet alpay" userId="c2e0d178d4a78109" providerId="Windows Live" clId="Web-{E8FB0E46-EBC1-4E8C-AABC-30F6C7C9B89F}" dt="2022-12-17T18:20:40.590" v="238"/>
          <ac:grpSpMkLst>
            <pc:docMk/>
            <pc:sldMk cId="3170223608" sldId="273"/>
            <ac:grpSpMk id="8" creationId="{5B44741E-4F8A-4DC4-96E4-E4A2E555A88D}"/>
          </ac:grpSpMkLst>
        </pc:grpChg>
        <pc:grpChg chg="add">
          <ac:chgData name="mehmet alpay" userId="c2e0d178d4a78109" providerId="Windows Live" clId="Web-{E8FB0E46-EBC1-4E8C-AABC-30F6C7C9B89F}" dt="2022-12-17T18:20:40.590" v="238"/>
          <ac:grpSpMkLst>
            <pc:docMk/>
            <pc:sldMk cId="3170223608" sldId="273"/>
            <ac:grpSpMk id="19" creationId="{F1ECA4FE-7D2F-4576-B767-3A5F5ABFE90F}"/>
          </ac:grpSpMkLst>
        </pc:grpChg>
        <pc:picChg chg="add mod">
          <ac:chgData name="mehmet alpay" userId="c2e0d178d4a78109" providerId="Windows Live" clId="Web-{E8FB0E46-EBC1-4E8C-AABC-30F6C7C9B89F}" dt="2022-12-17T18:21:10.044" v="250" actId="1076"/>
          <ac:picMkLst>
            <pc:docMk/>
            <pc:sldMk cId="3170223608" sldId="273"/>
            <ac:picMk id="4" creationId="{7038B89D-5BC2-5A48-4266-324C8D709356}"/>
          </ac:picMkLst>
        </pc:picChg>
        <pc:cxnChg chg="add">
          <ac:chgData name="mehmet alpay" userId="c2e0d178d4a78109" providerId="Windows Live" clId="Web-{E8FB0E46-EBC1-4E8C-AABC-30F6C7C9B89F}" dt="2022-12-17T18:20:40.590" v="238"/>
          <ac:cxnSpMkLst>
            <pc:docMk/>
            <pc:sldMk cId="3170223608" sldId="273"/>
            <ac:cxnSpMk id="23" creationId="{E81F53E2-F556-42FA-8D24-113839EE19F8}"/>
          </ac:cxnSpMkLst>
        </pc:cxn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1E700B27-DE4C-4B9E-BB11-B9027034A00F}" type="datetimeFigureOut">
              <a:rPr lang="en-US" dirty="0"/>
              <a:pPr/>
              <a:t>12/17/2022</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r>
              <a:rPr lang="en-US" dirty="0"/>
              <a:t>
              </a:t>
            </a:r>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94821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40F4739-9812-4A9F-890D-2AD6BA5F6EE8}" type="datetimeFigureOut">
              <a:rPr lang="en-US" dirty="0"/>
              <a:t>12/17/2022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0521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dirty="0"/>
              <a:t>Click to edit Master title style</a:t>
            </a:r>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18845AC5-A3F8-44AA-BA8F-596CDCC976D3}" type="datetimeFigureOut">
              <a:rPr lang="en-US" dirty="0"/>
              <a:t>12/17/2022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70659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dirty="0"/>
              <a:t>Click to edit Master title style</a:t>
            </a:r>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C873B183-A821-4095-A363-9EC968635539}" type="datetimeFigureOut">
              <a:rPr lang="en-US" dirty="0"/>
              <a:t>12/17/2022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517980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174D01B4-0AA5-45E6-B2E6-5FA4078AEBCF}" type="datetimeFigureOut">
              <a:rPr lang="en-US" dirty="0"/>
              <a:t>12/17/2022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050258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147335C-0450-40D7-8612-B3203BED4F28}" type="datetimeFigureOut">
              <a:rPr lang="en-US" dirty="0"/>
              <a:t>12/17/2022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33480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dirty="0"/>
              <a:t>Click to edit Master title style</a:t>
            </a:r>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246A105-2A1C-4284-B4EA-07CF89B1A393}" type="datetimeFigureOut">
              <a:rPr lang="en-US" dirty="0"/>
              <a:t>12/17/2022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69321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0DBE609-F3F2-45E6-BD6A-E03A8C86C1AE}" type="datetimeFigureOut">
              <a:rPr lang="en-US" dirty="0"/>
              <a:t>12/17/2022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1264273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A24AD68-089C-4467-A8F3-EA2BBCA6B44E}" type="datetimeFigureOut">
              <a:rPr lang="en-US" dirty="0"/>
              <a:t>12/17/2022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05098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75C51FCE-E4BB-4680-8E50-3C0E348D2609}" type="datetimeFigureOut">
              <a:rPr lang="en-US" dirty="0"/>
              <a:t>12/17/2022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12481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8AAA073D-A903-47F8-8D16-77642FB0DF1F}" type="datetimeFigureOut">
              <a:rPr lang="en-US" dirty="0"/>
              <a:t>12/17/2022</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04877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AB91FA40-626B-4CA1-85D0-7A9016E395BA}" type="datetimeFigureOut">
              <a:rPr lang="en-US" dirty="0"/>
              <a:t>12/17/2022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56066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3F425EA-B9DC-48A7-991E-9A82573B1B21}" type="datetimeFigureOut">
              <a:rPr lang="en-US" dirty="0"/>
              <a:t>12/17/2022</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24512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66CB97F8-6CEB-469B-AFCC-889F2A2B1D5A}" type="datetimeFigureOut">
              <a:rPr lang="en-US" dirty="0"/>
              <a:t>12/17/2022</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39740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A9179F-009E-4FA5-B091-7EBB82A185BD}" type="datetimeFigureOut">
              <a:rPr lang="en-US" dirty="0"/>
              <a:t>12/17/2022</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423492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8E665CEB-0076-4E37-B880-BCEA9784DE0A}" type="datetimeFigureOut">
              <a:rPr lang="en-US" dirty="0"/>
              <a:t>12/17/2022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81404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A6149E5E-3896-4118-99A7-7B85668F1C5E}" type="datetimeFigureOut">
              <a:rPr lang="en-US" dirty="0"/>
              <a:t>12/17/2022</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12614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7E0D914D-B099-4142-A885-11F276715148}" type="datetimeFigureOut">
              <a:rPr lang="en-US" dirty="0"/>
              <a:t>12/17/2022</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r>
              <a:rPr lang="en-US" dirty="0"/>
              <a:t>
              </a:t>
            </a:r>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57023884"/>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73518" y="1348466"/>
            <a:ext cx="8922249" cy="3064014"/>
          </a:xfrm>
        </p:spPr>
        <p:txBody>
          <a:bodyPr/>
          <a:lstStyle/>
          <a:p>
            <a:r>
              <a:rPr lang="en-US" dirty="0"/>
              <a:t> Digital Image Processing</a:t>
            </a:r>
            <a:br>
              <a:rPr lang="en-US" dirty="0"/>
            </a:br>
            <a:br>
              <a:rPr lang="en-US" dirty="0"/>
            </a:br>
            <a:endParaRPr lang="en-US" dirty="0"/>
          </a:p>
        </p:txBody>
      </p:sp>
      <p:sp>
        <p:nvSpPr>
          <p:cNvPr id="3" name="Subtitle 2"/>
          <p:cNvSpPr>
            <a:spLocks noGrp="1"/>
          </p:cNvSpPr>
          <p:nvPr>
            <p:ph type="subTitle" idx="1"/>
          </p:nvPr>
        </p:nvSpPr>
        <p:spPr>
          <a:xfrm>
            <a:off x="1809631" y="4069043"/>
            <a:ext cx="8170982" cy="1569757"/>
          </a:xfrm>
        </p:spPr>
        <p:txBody>
          <a:bodyPr>
            <a:normAutofit/>
          </a:bodyPr>
          <a:lstStyle/>
          <a:p>
            <a:r>
              <a:rPr lang="en-US" sz="2000" dirty="0"/>
              <a:t>                            MEHMET BAYRAM ALPAY  </a:t>
            </a:r>
            <a:endParaRPr lang="en-US" dirty="0"/>
          </a:p>
          <a:p>
            <a:r>
              <a:rPr lang="en-US" sz="2000" dirty="0"/>
              <a:t>                                       20290310</a:t>
            </a: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9" name="Rectangle 8">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7" name="Rectangle 16">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9" name="Group 18">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0" name="Rectangle 19">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6C9102BF-AAFE-EC14-98F1-9DE61775847B}"/>
              </a:ext>
            </a:extLst>
          </p:cNvPr>
          <p:cNvSpPr>
            <a:spLocks noGrp="1"/>
          </p:cNvSpPr>
          <p:nvPr>
            <p:ph type="title"/>
          </p:nvPr>
        </p:nvSpPr>
        <p:spPr>
          <a:xfrm>
            <a:off x="1371932" y="3606027"/>
            <a:ext cx="9609122" cy="2312076"/>
          </a:xfrm>
        </p:spPr>
        <p:txBody>
          <a:bodyPr vert="horz" lIns="91440" tIns="45720" rIns="91440" bIns="45720" rtlCol="0" anchor="b">
            <a:normAutofit/>
          </a:bodyPr>
          <a:lstStyle/>
          <a:p>
            <a:pPr algn="ctr"/>
            <a:r>
              <a:rPr lang="en-US" sz="2000" dirty="0">
                <a:solidFill>
                  <a:schemeClr val="accent1"/>
                </a:solidFill>
                <a:ea typeface="+mj-lt"/>
                <a:cs typeface="+mj-lt"/>
              </a:rPr>
              <a:t>First, I created 3-3 </a:t>
            </a:r>
            <a:r>
              <a:rPr lang="en-US" sz="2000" dirty="0" err="1">
                <a:solidFill>
                  <a:schemeClr val="accent1"/>
                </a:solidFill>
                <a:ea typeface="+mj-lt"/>
                <a:cs typeface="+mj-lt"/>
              </a:rPr>
              <a:t>numpy</a:t>
            </a:r>
            <a:r>
              <a:rPr lang="en-US" sz="2000" dirty="0">
                <a:solidFill>
                  <a:schemeClr val="accent1"/>
                </a:solidFill>
                <a:ea typeface="+mj-lt"/>
                <a:cs typeface="+mj-lt"/>
              </a:rPr>
              <a:t> arrays and gave the midpoint a value of 8 and the other points a value of -1 to make a </a:t>
            </a:r>
            <a:r>
              <a:rPr lang="en-US" sz="2000" dirty="0" err="1">
                <a:solidFill>
                  <a:schemeClr val="accent1"/>
                </a:solidFill>
                <a:ea typeface="+mj-lt"/>
                <a:cs typeface="+mj-lt"/>
              </a:rPr>
              <a:t>laplacian</a:t>
            </a:r>
            <a:r>
              <a:rPr lang="en-US" sz="2000" dirty="0">
                <a:solidFill>
                  <a:schemeClr val="accent1"/>
                </a:solidFill>
                <a:ea typeface="+mj-lt"/>
                <a:cs typeface="+mj-lt"/>
              </a:rPr>
              <a:t> filter.</a:t>
            </a:r>
            <a:br>
              <a:rPr lang="en-US" sz="2000" dirty="0">
                <a:solidFill>
                  <a:schemeClr val="accent1"/>
                </a:solidFill>
                <a:ea typeface="+mj-lt"/>
                <a:cs typeface="+mj-lt"/>
              </a:rPr>
            </a:br>
            <a:r>
              <a:rPr lang="en-US" sz="2000" dirty="0">
                <a:solidFill>
                  <a:schemeClr val="accent1"/>
                </a:solidFill>
                <a:ea typeface="+mj-lt"/>
                <a:cs typeface="+mj-lt"/>
              </a:rPr>
              <a:t>I used Cv2.GaussianBlur function like previous one.</a:t>
            </a:r>
            <a:br>
              <a:rPr lang="en-US" sz="2000" dirty="0">
                <a:solidFill>
                  <a:schemeClr val="accent1"/>
                </a:solidFill>
                <a:ea typeface="+mj-lt"/>
                <a:cs typeface="+mj-lt"/>
              </a:rPr>
            </a:br>
            <a:r>
              <a:rPr lang="en-US" sz="2000" dirty="0">
                <a:solidFill>
                  <a:schemeClr val="accent1"/>
                </a:solidFill>
                <a:ea typeface="+mj-lt"/>
                <a:cs typeface="+mj-lt"/>
              </a:rPr>
              <a:t>Filter1 apply the kernel1 to the photograph.</a:t>
            </a:r>
            <a:br>
              <a:rPr lang="en-US" sz="2000" dirty="0">
                <a:solidFill>
                  <a:schemeClr val="accent1"/>
                </a:solidFill>
                <a:ea typeface="+mj-lt"/>
                <a:cs typeface="+mj-lt"/>
              </a:rPr>
            </a:br>
            <a:r>
              <a:rPr lang="en-US" sz="2000" dirty="0">
                <a:solidFill>
                  <a:schemeClr val="accent1"/>
                </a:solidFill>
                <a:ea typeface="+mj-lt"/>
                <a:cs typeface="+mj-lt"/>
              </a:rPr>
              <a:t>Last, I show my outputs using cv2.imshow().</a:t>
            </a:r>
          </a:p>
        </p:txBody>
      </p:sp>
      <p:cxnSp>
        <p:nvCxnSpPr>
          <p:cNvPr id="23" name="Straight Connector 22">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Text, letter&#10;&#10;Description automatically generated">
            <a:extLst>
              <a:ext uri="{FF2B5EF4-FFF2-40B4-BE49-F238E27FC236}">
                <a16:creationId xmlns:a16="http://schemas.microsoft.com/office/drawing/2014/main" id="{861F939F-6110-F98D-47CC-F71671C117B9}"/>
              </a:ext>
            </a:extLst>
          </p:cNvPr>
          <p:cNvPicPr>
            <a:picLocks noChangeAspect="1"/>
          </p:cNvPicPr>
          <p:nvPr/>
        </p:nvPicPr>
        <p:blipFill>
          <a:blip r:embed="rId3"/>
          <a:stretch>
            <a:fillRect/>
          </a:stretch>
        </p:blipFill>
        <p:spPr>
          <a:xfrm>
            <a:off x="1375894" y="565762"/>
            <a:ext cx="9729988" cy="3129237"/>
          </a:xfrm>
          <a:prstGeom prst="rect">
            <a:avLst/>
          </a:prstGeom>
        </p:spPr>
      </p:pic>
    </p:spTree>
    <p:extLst>
      <p:ext uri="{BB962C8B-B14F-4D97-AF65-F5344CB8AC3E}">
        <p14:creationId xmlns:p14="http://schemas.microsoft.com/office/powerpoint/2010/main" val="71334177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9" name="Rectangle 8">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7" name="Rectangle 16">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9" name="Group 18">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0" name="Rectangle 19">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9D1E384E-A0B8-DF54-326C-F7301C42CB72}"/>
              </a:ext>
            </a:extLst>
          </p:cNvPr>
          <p:cNvSpPr>
            <a:spLocks noGrp="1"/>
          </p:cNvSpPr>
          <p:nvPr>
            <p:ph type="title"/>
          </p:nvPr>
        </p:nvSpPr>
        <p:spPr>
          <a:xfrm>
            <a:off x="1683171" y="654619"/>
            <a:ext cx="8825658" cy="1067119"/>
          </a:xfrm>
        </p:spPr>
        <p:txBody>
          <a:bodyPr vert="horz" lIns="91440" tIns="45720" rIns="91440" bIns="45720" rtlCol="0" anchor="b">
            <a:normAutofit/>
          </a:bodyPr>
          <a:lstStyle/>
          <a:p>
            <a:pPr algn="ctr"/>
            <a:r>
              <a:rPr lang="en-US" sz="5400" dirty="0">
                <a:solidFill>
                  <a:schemeClr val="bg1">
                    <a:lumMod val="95000"/>
                    <a:lumOff val="5000"/>
                  </a:schemeClr>
                </a:solidFill>
              </a:rPr>
              <a:t>AVERAGE FILTER</a:t>
            </a:r>
          </a:p>
        </p:txBody>
      </p:sp>
      <p:cxnSp>
        <p:nvCxnSpPr>
          <p:cNvPr id="23" name="Straight Connector 22">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 name="Picture 3" descr="A picture containing tree, yellow, outdoor, colorful&#10;&#10;Description automatically generated">
            <a:extLst>
              <a:ext uri="{FF2B5EF4-FFF2-40B4-BE49-F238E27FC236}">
                <a16:creationId xmlns:a16="http://schemas.microsoft.com/office/drawing/2014/main" id="{F6FF985E-0427-B342-FDFD-0EDD4BD51432}"/>
              </a:ext>
            </a:extLst>
          </p:cNvPr>
          <p:cNvPicPr>
            <a:picLocks noChangeAspect="1"/>
          </p:cNvPicPr>
          <p:nvPr/>
        </p:nvPicPr>
        <p:blipFill>
          <a:blip r:embed="rId3"/>
          <a:stretch>
            <a:fillRect/>
          </a:stretch>
        </p:blipFill>
        <p:spPr>
          <a:xfrm>
            <a:off x="1064653" y="2108625"/>
            <a:ext cx="10062691" cy="4100357"/>
          </a:xfrm>
          <a:prstGeom prst="rect">
            <a:avLst/>
          </a:prstGeom>
        </p:spPr>
      </p:pic>
    </p:spTree>
    <p:extLst>
      <p:ext uri="{BB962C8B-B14F-4D97-AF65-F5344CB8AC3E}">
        <p14:creationId xmlns:p14="http://schemas.microsoft.com/office/powerpoint/2010/main" val="230414077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9" name="Rectangle 8">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7" name="Rectangle 16">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9" name="Group 18">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0" name="Rectangle 19">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8CC20F81-2664-B57E-F5CB-AFA661FFE761}"/>
              </a:ext>
            </a:extLst>
          </p:cNvPr>
          <p:cNvSpPr>
            <a:spLocks noGrp="1"/>
          </p:cNvSpPr>
          <p:nvPr>
            <p:ph type="title"/>
          </p:nvPr>
        </p:nvSpPr>
        <p:spPr>
          <a:xfrm>
            <a:off x="781651" y="568760"/>
            <a:ext cx="10092079" cy="1249569"/>
          </a:xfrm>
        </p:spPr>
        <p:txBody>
          <a:bodyPr vert="horz" lIns="91440" tIns="45720" rIns="91440" bIns="45720" rtlCol="0" anchor="b">
            <a:normAutofit/>
          </a:bodyPr>
          <a:lstStyle/>
          <a:p>
            <a:pPr algn="ctr"/>
            <a:r>
              <a:rPr lang="en-US" sz="5400" dirty="0">
                <a:solidFill>
                  <a:schemeClr val="bg1">
                    <a:lumMod val="95000"/>
                    <a:lumOff val="5000"/>
                  </a:schemeClr>
                </a:solidFill>
              </a:rPr>
              <a:t>AVERAGE FILTER</a:t>
            </a:r>
          </a:p>
        </p:txBody>
      </p:sp>
      <p:cxnSp>
        <p:nvCxnSpPr>
          <p:cNvPr id="23" name="Straight Connector 22">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A20B2F1F-5F38-458C-6934-5F65E1C82184}"/>
              </a:ext>
            </a:extLst>
          </p:cNvPr>
          <p:cNvPicPr>
            <a:picLocks noChangeAspect="1"/>
          </p:cNvPicPr>
          <p:nvPr/>
        </p:nvPicPr>
        <p:blipFill>
          <a:blip r:embed="rId3"/>
          <a:stretch>
            <a:fillRect/>
          </a:stretch>
        </p:blipFill>
        <p:spPr>
          <a:xfrm>
            <a:off x="914400" y="1912029"/>
            <a:ext cx="10491988" cy="4268166"/>
          </a:xfrm>
          <a:prstGeom prst="rect">
            <a:avLst/>
          </a:prstGeom>
        </p:spPr>
      </p:pic>
    </p:spTree>
    <p:extLst>
      <p:ext uri="{BB962C8B-B14F-4D97-AF65-F5344CB8AC3E}">
        <p14:creationId xmlns:p14="http://schemas.microsoft.com/office/powerpoint/2010/main" val="2023251774"/>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9" name="Rectangle 8">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7" name="Rectangle 16">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9" name="Group 18">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0" name="Rectangle 19">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723C457B-E8A0-A3F1-5DAA-05F21B085F3F}"/>
              </a:ext>
            </a:extLst>
          </p:cNvPr>
          <p:cNvSpPr>
            <a:spLocks noGrp="1"/>
          </p:cNvSpPr>
          <p:nvPr>
            <p:ph type="title"/>
          </p:nvPr>
        </p:nvSpPr>
        <p:spPr>
          <a:xfrm>
            <a:off x="1511453" y="568759"/>
            <a:ext cx="8825658" cy="1099317"/>
          </a:xfrm>
        </p:spPr>
        <p:txBody>
          <a:bodyPr vert="horz" lIns="91440" tIns="45720" rIns="91440" bIns="45720" rtlCol="0" anchor="b">
            <a:normAutofit/>
          </a:bodyPr>
          <a:lstStyle/>
          <a:p>
            <a:pPr algn="ctr"/>
            <a:r>
              <a:rPr lang="en-US" sz="5400" dirty="0">
                <a:solidFill>
                  <a:schemeClr val="bg1">
                    <a:lumMod val="95000"/>
                    <a:lumOff val="5000"/>
                  </a:schemeClr>
                </a:solidFill>
              </a:rPr>
              <a:t>AVERAGE FILTER</a:t>
            </a:r>
          </a:p>
        </p:txBody>
      </p:sp>
      <p:cxnSp>
        <p:nvCxnSpPr>
          <p:cNvPr id="23" name="Straight Connector 22">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A picture containing indoor, kitchen, wall, floor&#10;&#10;Description automatically generated">
            <a:extLst>
              <a:ext uri="{FF2B5EF4-FFF2-40B4-BE49-F238E27FC236}">
                <a16:creationId xmlns:a16="http://schemas.microsoft.com/office/drawing/2014/main" id="{7038B89D-5BC2-5A48-4266-324C8D709356}"/>
              </a:ext>
            </a:extLst>
          </p:cNvPr>
          <p:cNvPicPr>
            <a:picLocks noChangeAspect="1"/>
          </p:cNvPicPr>
          <p:nvPr/>
        </p:nvPicPr>
        <p:blipFill>
          <a:blip r:embed="rId3"/>
          <a:stretch>
            <a:fillRect/>
          </a:stretch>
        </p:blipFill>
        <p:spPr>
          <a:xfrm>
            <a:off x="1010992" y="1893294"/>
            <a:ext cx="10094889" cy="4294904"/>
          </a:xfrm>
          <a:prstGeom prst="rect">
            <a:avLst/>
          </a:prstGeom>
        </p:spPr>
      </p:pic>
    </p:spTree>
    <p:extLst>
      <p:ext uri="{BB962C8B-B14F-4D97-AF65-F5344CB8AC3E}">
        <p14:creationId xmlns:p14="http://schemas.microsoft.com/office/powerpoint/2010/main" val="317022360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9" name="Rectangle 8">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7" name="Rectangle 16">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9" name="Group 18">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0" name="Rectangle 19">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2811149F-C6B4-65EA-19CA-6EBB8C078D63}"/>
              </a:ext>
            </a:extLst>
          </p:cNvPr>
          <p:cNvSpPr>
            <a:spLocks noGrp="1"/>
          </p:cNvSpPr>
          <p:nvPr>
            <p:ph type="title"/>
          </p:nvPr>
        </p:nvSpPr>
        <p:spPr>
          <a:xfrm>
            <a:off x="1683171" y="922929"/>
            <a:ext cx="8825658" cy="1249569"/>
          </a:xfrm>
        </p:spPr>
        <p:txBody>
          <a:bodyPr vert="horz" lIns="91440" tIns="45720" rIns="91440" bIns="45720" rtlCol="0" anchor="b">
            <a:normAutofit/>
          </a:bodyPr>
          <a:lstStyle/>
          <a:p>
            <a:pPr algn="ctr"/>
            <a:r>
              <a:rPr lang="en-US" sz="5400" dirty="0">
                <a:solidFill>
                  <a:schemeClr val="bg1">
                    <a:lumMod val="95000"/>
                    <a:lumOff val="5000"/>
                  </a:schemeClr>
                </a:solidFill>
              </a:rPr>
              <a:t>NEGATION</a:t>
            </a:r>
          </a:p>
        </p:txBody>
      </p:sp>
      <p:cxnSp>
        <p:nvCxnSpPr>
          <p:cNvPr id="23" name="Straight Connector 22">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A picture containing porcelain&#10;&#10;Description automatically generated">
            <a:extLst>
              <a:ext uri="{FF2B5EF4-FFF2-40B4-BE49-F238E27FC236}">
                <a16:creationId xmlns:a16="http://schemas.microsoft.com/office/drawing/2014/main" id="{7CBEBF61-6C72-D16D-6F63-C022A5ED425C}"/>
              </a:ext>
            </a:extLst>
          </p:cNvPr>
          <p:cNvPicPr>
            <a:picLocks noChangeAspect="1"/>
          </p:cNvPicPr>
          <p:nvPr/>
        </p:nvPicPr>
        <p:blipFill>
          <a:blip r:embed="rId3"/>
          <a:stretch>
            <a:fillRect/>
          </a:stretch>
        </p:blipFill>
        <p:spPr>
          <a:xfrm>
            <a:off x="603161" y="2669846"/>
            <a:ext cx="5297509" cy="2924251"/>
          </a:xfrm>
          <a:prstGeom prst="rect">
            <a:avLst/>
          </a:prstGeom>
        </p:spPr>
      </p:pic>
      <p:pic>
        <p:nvPicPr>
          <p:cNvPr id="5" name="Picture 5" descr="A picture containing person&#10;&#10;Description automatically generated">
            <a:extLst>
              <a:ext uri="{FF2B5EF4-FFF2-40B4-BE49-F238E27FC236}">
                <a16:creationId xmlns:a16="http://schemas.microsoft.com/office/drawing/2014/main" id="{F970E3F4-42B3-6501-8A49-7A010E3C9A3B}"/>
              </a:ext>
            </a:extLst>
          </p:cNvPr>
          <p:cNvPicPr>
            <a:picLocks noChangeAspect="1"/>
          </p:cNvPicPr>
          <p:nvPr/>
        </p:nvPicPr>
        <p:blipFill>
          <a:blip r:embed="rId4"/>
          <a:stretch>
            <a:fillRect/>
          </a:stretch>
        </p:blipFill>
        <p:spPr>
          <a:xfrm>
            <a:off x="6216203" y="2666704"/>
            <a:ext cx="5415566" cy="2973464"/>
          </a:xfrm>
          <a:prstGeom prst="rect">
            <a:avLst/>
          </a:prstGeom>
        </p:spPr>
      </p:pic>
    </p:spTree>
    <p:extLst>
      <p:ext uri="{BB962C8B-B14F-4D97-AF65-F5344CB8AC3E}">
        <p14:creationId xmlns:p14="http://schemas.microsoft.com/office/powerpoint/2010/main" val="109012915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9" name="Rectangle 8">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7" name="Rectangle 16">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9" name="Group 18">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0" name="Rectangle 19">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1F3348EE-9500-B904-AFFB-693A1B2DB4EE}"/>
              </a:ext>
            </a:extLst>
          </p:cNvPr>
          <p:cNvSpPr>
            <a:spLocks noGrp="1"/>
          </p:cNvSpPr>
          <p:nvPr>
            <p:ph type="title"/>
          </p:nvPr>
        </p:nvSpPr>
        <p:spPr>
          <a:xfrm>
            <a:off x="1683171" y="761943"/>
            <a:ext cx="8825658" cy="1238837"/>
          </a:xfrm>
        </p:spPr>
        <p:txBody>
          <a:bodyPr vert="horz" lIns="91440" tIns="45720" rIns="91440" bIns="45720" rtlCol="0" anchor="b">
            <a:normAutofit/>
          </a:bodyPr>
          <a:lstStyle/>
          <a:p>
            <a:pPr algn="ctr"/>
            <a:r>
              <a:rPr lang="en-US" sz="5400" dirty="0">
                <a:solidFill>
                  <a:schemeClr val="bg1">
                    <a:lumMod val="95000"/>
                    <a:lumOff val="5000"/>
                  </a:schemeClr>
                </a:solidFill>
              </a:rPr>
              <a:t>NEGATION</a:t>
            </a:r>
          </a:p>
        </p:txBody>
      </p:sp>
      <p:cxnSp>
        <p:nvCxnSpPr>
          <p:cNvPr id="23" name="Straight Connector 22">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A picture containing text&#10;&#10;Description automatically generated">
            <a:extLst>
              <a:ext uri="{FF2B5EF4-FFF2-40B4-BE49-F238E27FC236}">
                <a16:creationId xmlns:a16="http://schemas.microsoft.com/office/drawing/2014/main" id="{783F5515-DB00-DC31-E8FF-70D373408059}"/>
              </a:ext>
            </a:extLst>
          </p:cNvPr>
          <p:cNvPicPr>
            <a:picLocks noChangeAspect="1"/>
          </p:cNvPicPr>
          <p:nvPr/>
        </p:nvPicPr>
        <p:blipFill>
          <a:blip r:embed="rId3"/>
          <a:stretch>
            <a:fillRect/>
          </a:stretch>
        </p:blipFill>
        <p:spPr>
          <a:xfrm>
            <a:off x="1493950" y="2120721"/>
            <a:ext cx="9472409" cy="4001036"/>
          </a:xfrm>
          <a:prstGeom prst="rect">
            <a:avLst/>
          </a:prstGeom>
        </p:spPr>
      </p:pic>
    </p:spTree>
    <p:extLst>
      <p:ext uri="{BB962C8B-B14F-4D97-AF65-F5344CB8AC3E}">
        <p14:creationId xmlns:p14="http://schemas.microsoft.com/office/powerpoint/2010/main" val="12981039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9" name="Rectangle 8">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7" name="Rectangle 16">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9" name="Group 18">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0" name="Rectangle 19">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A6FF681C-A706-638B-91C5-11FF8040F338}"/>
              </a:ext>
            </a:extLst>
          </p:cNvPr>
          <p:cNvSpPr>
            <a:spLocks noGrp="1"/>
          </p:cNvSpPr>
          <p:nvPr>
            <p:ph type="title"/>
          </p:nvPr>
        </p:nvSpPr>
        <p:spPr>
          <a:xfrm>
            <a:off x="1683171" y="665352"/>
            <a:ext cx="8825658" cy="1002724"/>
          </a:xfrm>
        </p:spPr>
        <p:txBody>
          <a:bodyPr vert="horz" lIns="91440" tIns="45720" rIns="91440" bIns="45720" rtlCol="0" anchor="b">
            <a:normAutofit/>
          </a:bodyPr>
          <a:lstStyle/>
          <a:p>
            <a:pPr algn="ctr"/>
            <a:r>
              <a:rPr lang="en-US" sz="5400" dirty="0">
                <a:solidFill>
                  <a:schemeClr val="bg1">
                    <a:lumMod val="95000"/>
                    <a:lumOff val="5000"/>
                  </a:schemeClr>
                </a:solidFill>
              </a:rPr>
              <a:t>MEDIAN FILTER</a:t>
            </a:r>
          </a:p>
        </p:txBody>
      </p:sp>
      <p:cxnSp>
        <p:nvCxnSpPr>
          <p:cNvPr id="23" name="Straight Connector 22">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97C434DD-822E-1CCC-44A7-36BD56C64B2B}"/>
              </a:ext>
            </a:extLst>
          </p:cNvPr>
          <p:cNvPicPr>
            <a:picLocks noChangeAspect="1"/>
          </p:cNvPicPr>
          <p:nvPr/>
        </p:nvPicPr>
        <p:blipFill>
          <a:blip r:embed="rId3"/>
          <a:stretch>
            <a:fillRect/>
          </a:stretch>
        </p:blipFill>
        <p:spPr>
          <a:xfrm>
            <a:off x="5958624" y="2175463"/>
            <a:ext cx="5737539" cy="4095469"/>
          </a:xfrm>
          <a:prstGeom prst="rect">
            <a:avLst/>
          </a:prstGeom>
        </p:spPr>
      </p:pic>
      <p:pic>
        <p:nvPicPr>
          <p:cNvPr id="5" name="Picture 5">
            <a:extLst>
              <a:ext uri="{FF2B5EF4-FFF2-40B4-BE49-F238E27FC236}">
                <a16:creationId xmlns:a16="http://schemas.microsoft.com/office/drawing/2014/main" id="{27EBDE16-DFAB-5223-3280-AFB1E5957225}"/>
              </a:ext>
            </a:extLst>
          </p:cNvPr>
          <p:cNvPicPr>
            <a:picLocks noChangeAspect="1"/>
          </p:cNvPicPr>
          <p:nvPr/>
        </p:nvPicPr>
        <p:blipFill>
          <a:blip r:embed="rId4"/>
          <a:stretch>
            <a:fillRect/>
          </a:stretch>
        </p:blipFill>
        <p:spPr>
          <a:xfrm>
            <a:off x="485105" y="2169588"/>
            <a:ext cx="5458494" cy="4085753"/>
          </a:xfrm>
          <a:prstGeom prst="rect">
            <a:avLst/>
          </a:prstGeom>
        </p:spPr>
      </p:pic>
    </p:spTree>
    <p:extLst>
      <p:ext uri="{BB962C8B-B14F-4D97-AF65-F5344CB8AC3E}">
        <p14:creationId xmlns:p14="http://schemas.microsoft.com/office/powerpoint/2010/main" val="205074560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9" name="Rectangle 8">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7" name="Rectangle 16">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9" name="Group 18">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0" name="Rectangle 19">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AF085D12-E634-7CF8-4018-82789F02A699}"/>
              </a:ext>
            </a:extLst>
          </p:cNvPr>
          <p:cNvSpPr>
            <a:spLocks noGrp="1"/>
          </p:cNvSpPr>
          <p:nvPr>
            <p:ph type="title"/>
          </p:nvPr>
        </p:nvSpPr>
        <p:spPr>
          <a:xfrm>
            <a:off x="1683171" y="676084"/>
            <a:ext cx="8825658" cy="1034921"/>
          </a:xfrm>
        </p:spPr>
        <p:txBody>
          <a:bodyPr vert="horz" lIns="91440" tIns="45720" rIns="91440" bIns="45720" rtlCol="0" anchor="b">
            <a:normAutofit/>
          </a:bodyPr>
          <a:lstStyle/>
          <a:p>
            <a:pPr algn="ctr"/>
            <a:r>
              <a:rPr lang="en-US" sz="5400" dirty="0">
                <a:solidFill>
                  <a:schemeClr val="bg1">
                    <a:lumMod val="95000"/>
                    <a:lumOff val="5000"/>
                  </a:schemeClr>
                </a:solidFill>
              </a:rPr>
              <a:t>LAPLACIAN BLUR</a:t>
            </a:r>
          </a:p>
        </p:txBody>
      </p:sp>
      <p:cxnSp>
        <p:nvCxnSpPr>
          <p:cNvPr id="23" name="Straight Connector 22">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A picture containing umbrella, accessory, rain&#10;&#10;Description automatically generated">
            <a:extLst>
              <a:ext uri="{FF2B5EF4-FFF2-40B4-BE49-F238E27FC236}">
                <a16:creationId xmlns:a16="http://schemas.microsoft.com/office/drawing/2014/main" id="{85080DAA-E3EF-E478-E5A9-8951E1428635}"/>
              </a:ext>
            </a:extLst>
          </p:cNvPr>
          <p:cNvPicPr>
            <a:picLocks noChangeAspect="1"/>
          </p:cNvPicPr>
          <p:nvPr/>
        </p:nvPicPr>
        <p:blipFill>
          <a:blip r:embed="rId3"/>
          <a:stretch>
            <a:fillRect/>
          </a:stretch>
        </p:blipFill>
        <p:spPr>
          <a:xfrm>
            <a:off x="5819101" y="2116607"/>
            <a:ext cx="5887794" cy="4256112"/>
          </a:xfrm>
          <a:prstGeom prst="rect">
            <a:avLst/>
          </a:prstGeom>
        </p:spPr>
      </p:pic>
      <p:pic>
        <p:nvPicPr>
          <p:cNvPr id="5" name="Picture 5">
            <a:extLst>
              <a:ext uri="{FF2B5EF4-FFF2-40B4-BE49-F238E27FC236}">
                <a16:creationId xmlns:a16="http://schemas.microsoft.com/office/drawing/2014/main" id="{30180B33-387C-6886-406A-79B6BA1F862A}"/>
              </a:ext>
            </a:extLst>
          </p:cNvPr>
          <p:cNvPicPr>
            <a:picLocks noChangeAspect="1"/>
          </p:cNvPicPr>
          <p:nvPr/>
        </p:nvPicPr>
        <p:blipFill>
          <a:blip r:embed="rId4"/>
          <a:stretch>
            <a:fillRect/>
          </a:stretch>
        </p:blipFill>
        <p:spPr>
          <a:xfrm>
            <a:off x="474373" y="2120038"/>
            <a:ext cx="5157985" cy="4270711"/>
          </a:xfrm>
          <a:prstGeom prst="rect">
            <a:avLst/>
          </a:prstGeom>
        </p:spPr>
      </p:pic>
    </p:spTree>
    <p:extLst>
      <p:ext uri="{BB962C8B-B14F-4D97-AF65-F5344CB8AC3E}">
        <p14:creationId xmlns:p14="http://schemas.microsoft.com/office/powerpoint/2010/main" val="194449096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9" name="Rectangle 8">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7" name="Rectangle 16">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9" name="Group 18">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0" name="Rectangle 19">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A4F43A85-1B58-D58E-C501-F71BD2B1384E}"/>
              </a:ext>
            </a:extLst>
          </p:cNvPr>
          <p:cNvSpPr>
            <a:spLocks noGrp="1"/>
          </p:cNvSpPr>
          <p:nvPr>
            <p:ph type="title"/>
          </p:nvPr>
        </p:nvSpPr>
        <p:spPr>
          <a:xfrm>
            <a:off x="1683171" y="708281"/>
            <a:ext cx="8825658" cy="1013457"/>
          </a:xfrm>
        </p:spPr>
        <p:txBody>
          <a:bodyPr vert="horz" lIns="91440" tIns="45720" rIns="91440" bIns="45720" rtlCol="0" anchor="b">
            <a:normAutofit/>
          </a:bodyPr>
          <a:lstStyle/>
          <a:p>
            <a:pPr algn="ctr"/>
            <a:r>
              <a:rPr lang="en-US" sz="5400" dirty="0">
                <a:solidFill>
                  <a:schemeClr val="bg1">
                    <a:lumMod val="95000"/>
                    <a:lumOff val="5000"/>
                  </a:schemeClr>
                </a:solidFill>
              </a:rPr>
              <a:t>GAUSSIAN BLUR</a:t>
            </a:r>
          </a:p>
        </p:txBody>
      </p:sp>
      <p:cxnSp>
        <p:nvCxnSpPr>
          <p:cNvPr id="23" name="Straight Connector 22">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5232090D-9037-D688-9659-887EEE8D48C3}"/>
              </a:ext>
            </a:extLst>
          </p:cNvPr>
          <p:cNvPicPr>
            <a:picLocks noChangeAspect="1"/>
          </p:cNvPicPr>
          <p:nvPr/>
        </p:nvPicPr>
        <p:blipFill>
          <a:blip r:embed="rId3"/>
          <a:stretch>
            <a:fillRect/>
          </a:stretch>
        </p:blipFill>
        <p:spPr>
          <a:xfrm>
            <a:off x="1064654" y="2041480"/>
            <a:ext cx="10041226" cy="4245377"/>
          </a:xfrm>
          <a:prstGeom prst="rect">
            <a:avLst/>
          </a:prstGeom>
        </p:spPr>
      </p:pic>
    </p:spTree>
    <p:extLst>
      <p:ext uri="{BB962C8B-B14F-4D97-AF65-F5344CB8AC3E}">
        <p14:creationId xmlns:p14="http://schemas.microsoft.com/office/powerpoint/2010/main" val="273824194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oup 8">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0" name="Rectangle 9">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4" name="Rectangle 17">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76D3C40-BA52-1577-DF11-84764A588FD9}"/>
              </a:ext>
            </a:extLst>
          </p:cNvPr>
          <p:cNvSpPr>
            <a:spLocks noGrp="1"/>
          </p:cNvSpPr>
          <p:nvPr>
            <p:ph type="title"/>
          </p:nvPr>
        </p:nvSpPr>
        <p:spPr>
          <a:xfrm>
            <a:off x="649976" y="3739568"/>
            <a:ext cx="10893094" cy="1915940"/>
          </a:xfrm>
        </p:spPr>
        <p:txBody>
          <a:bodyPr vert="horz" lIns="91440" tIns="45720" rIns="91440" bIns="45720" rtlCol="0" anchor="b">
            <a:normAutofit/>
          </a:bodyPr>
          <a:lstStyle/>
          <a:p>
            <a:pPr algn="ctr">
              <a:lnSpc>
                <a:spcPct val="90000"/>
              </a:lnSpc>
            </a:pPr>
            <a:r>
              <a:rPr lang="en-US" sz="2300" b="0" i="0" kern="1200" dirty="0">
                <a:solidFill>
                  <a:schemeClr val="accent1"/>
                </a:solidFill>
                <a:latin typeface="+mj-lt"/>
                <a:ea typeface="+mj-ea"/>
                <a:cs typeface="+mj-cs"/>
              </a:rPr>
              <a:t>My all libraries that I used in my program. </a:t>
            </a:r>
            <a:br>
              <a:rPr lang="en-US" sz="2300" b="0" i="0" kern="1200" dirty="0">
                <a:solidFill>
                  <a:schemeClr val="accent1"/>
                </a:solidFill>
              </a:rPr>
            </a:br>
            <a:r>
              <a:rPr lang="en-US" sz="2300" b="0" i="0" kern="1200" dirty="0" err="1">
                <a:solidFill>
                  <a:schemeClr val="accent1"/>
                </a:solidFill>
                <a:latin typeface="+mj-lt"/>
                <a:ea typeface="+mj-ea"/>
                <a:cs typeface="+mj-cs"/>
              </a:rPr>
              <a:t>urllib.request</a:t>
            </a:r>
            <a:r>
              <a:rPr lang="en-US" sz="2300" b="0" i="0" kern="1200" dirty="0">
                <a:solidFill>
                  <a:schemeClr val="accent1"/>
                </a:solidFill>
                <a:latin typeface="+mj-lt"/>
                <a:ea typeface="+mj-ea"/>
                <a:cs typeface="+mj-cs"/>
              </a:rPr>
              <a:t> provides to get photograph from internet</a:t>
            </a:r>
            <a:br>
              <a:rPr lang="en-US" sz="2300" b="0" i="0" kern="1200" dirty="0">
                <a:solidFill>
                  <a:schemeClr val="accent1"/>
                </a:solidFill>
              </a:rPr>
            </a:br>
            <a:r>
              <a:rPr lang="en-US" sz="2300" b="0" i="0" kern="1200" dirty="0">
                <a:solidFill>
                  <a:schemeClr val="accent1"/>
                </a:solidFill>
                <a:latin typeface="+mj-lt"/>
                <a:ea typeface="+mj-ea"/>
                <a:cs typeface="+mj-cs"/>
              </a:rPr>
              <a:t>I import </a:t>
            </a:r>
            <a:r>
              <a:rPr lang="en-US" sz="2300" b="0" i="0" kern="1200" dirty="0" err="1">
                <a:solidFill>
                  <a:schemeClr val="accent1"/>
                </a:solidFill>
                <a:latin typeface="+mj-lt"/>
                <a:ea typeface="+mj-ea"/>
                <a:cs typeface="+mj-cs"/>
              </a:rPr>
              <a:t>ssl</a:t>
            </a:r>
            <a:r>
              <a:rPr lang="en-US" sz="2300" b="0" i="0" kern="1200" dirty="0">
                <a:solidFill>
                  <a:schemeClr val="accent1"/>
                </a:solidFill>
                <a:latin typeface="+mj-lt"/>
                <a:ea typeface="+mj-ea"/>
                <a:cs typeface="+mj-cs"/>
              </a:rPr>
              <a:t> to get rid of chromes security for programming language</a:t>
            </a:r>
            <a:br>
              <a:rPr lang="en-US" sz="2300" b="0" i="0" kern="1200" dirty="0">
                <a:solidFill>
                  <a:schemeClr val="accent1"/>
                </a:solidFill>
              </a:rPr>
            </a:br>
            <a:r>
              <a:rPr lang="en-US" sz="2300" b="0" i="0" kern="1200" dirty="0" err="1">
                <a:solidFill>
                  <a:schemeClr val="accent1"/>
                </a:solidFill>
                <a:latin typeface="+mj-lt"/>
                <a:ea typeface="+mj-ea"/>
                <a:cs typeface="+mj-cs"/>
              </a:rPr>
              <a:t>tkinter</a:t>
            </a:r>
            <a:r>
              <a:rPr lang="en-US" sz="2300" b="0" i="0" kern="1200" dirty="0">
                <a:solidFill>
                  <a:schemeClr val="accent1"/>
                </a:solidFill>
                <a:latin typeface="+mj-lt"/>
                <a:ea typeface="+mj-ea"/>
                <a:cs typeface="+mj-cs"/>
              </a:rPr>
              <a:t> and </a:t>
            </a:r>
            <a:r>
              <a:rPr lang="en-US" sz="2300" b="0" i="0" kern="1200" dirty="0" err="1">
                <a:solidFill>
                  <a:schemeClr val="accent1"/>
                </a:solidFill>
                <a:latin typeface="+mj-lt"/>
                <a:ea typeface="+mj-ea"/>
                <a:cs typeface="+mj-cs"/>
              </a:rPr>
              <a:t>tkinter.font</a:t>
            </a:r>
            <a:r>
              <a:rPr lang="en-US" sz="2300" b="0" i="0" kern="1200" dirty="0">
                <a:solidFill>
                  <a:schemeClr val="accent1"/>
                </a:solidFill>
                <a:latin typeface="+mj-lt"/>
                <a:ea typeface="+mj-ea"/>
                <a:cs typeface="+mj-cs"/>
              </a:rPr>
              <a:t> display the main window, labels, and buttons etc.</a:t>
            </a:r>
            <a:br>
              <a:rPr lang="en-US" sz="2300" b="0" i="0" kern="1200" dirty="0">
                <a:solidFill>
                  <a:schemeClr val="accent1"/>
                </a:solidFill>
              </a:rPr>
            </a:br>
            <a:r>
              <a:rPr lang="en-US" sz="2300" b="0" i="0" kern="1200" dirty="0" err="1">
                <a:solidFill>
                  <a:schemeClr val="accent1"/>
                </a:solidFill>
                <a:latin typeface="+mj-lt"/>
                <a:ea typeface="+mj-ea"/>
                <a:cs typeface="+mj-cs"/>
              </a:rPr>
              <a:t>opencv</a:t>
            </a:r>
            <a:r>
              <a:rPr lang="en-US" sz="2300" b="0" i="0" kern="1200" dirty="0">
                <a:solidFill>
                  <a:schemeClr val="accent1"/>
                </a:solidFill>
                <a:latin typeface="+mj-lt"/>
                <a:ea typeface="+mj-ea"/>
                <a:cs typeface="+mj-cs"/>
              </a:rPr>
              <a:t> and </a:t>
            </a:r>
            <a:r>
              <a:rPr lang="en-US" sz="2300" b="0" i="0" kern="1200" dirty="0" err="1">
                <a:solidFill>
                  <a:schemeClr val="accent1"/>
                </a:solidFill>
                <a:latin typeface="+mj-lt"/>
                <a:ea typeface="+mj-ea"/>
                <a:cs typeface="+mj-cs"/>
              </a:rPr>
              <a:t>numpy</a:t>
            </a:r>
            <a:r>
              <a:rPr lang="en-US" sz="2300" b="0" i="0" kern="1200" dirty="0">
                <a:solidFill>
                  <a:schemeClr val="accent1"/>
                </a:solidFill>
                <a:latin typeface="+mj-lt"/>
                <a:ea typeface="+mj-ea"/>
                <a:cs typeface="+mj-cs"/>
              </a:rPr>
              <a:t> make filtering and output easy</a:t>
            </a:r>
            <a:endParaRPr lang="en-US" sz="2300" b="0" i="0" kern="1200" dirty="0">
              <a:solidFill>
                <a:schemeClr val="accent1"/>
              </a:solidFill>
              <a:latin typeface="+mj-lt"/>
            </a:endParaRPr>
          </a:p>
        </p:txBody>
      </p:sp>
      <p:pic>
        <p:nvPicPr>
          <p:cNvPr id="4" name="Picture 4">
            <a:extLst>
              <a:ext uri="{FF2B5EF4-FFF2-40B4-BE49-F238E27FC236}">
                <a16:creationId xmlns:a16="http://schemas.microsoft.com/office/drawing/2014/main" id="{D4F38D51-5215-10B2-CAB2-D98C1399A57E}"/>
              </a:ext>
            </a:extLst>
          </p:cNvPr>
          <p:cNvPicPr>
            <a:picLocks noChangeAspect="1"/>
          </p:cNvPicPr>
          <p:nvPr/>
        </p:nvPicPr>
        <p:blipFill>
          <a:blip r:embed="rId3"/>
          <a:stretch>
            <a:fillRect/>
          </a:stretch>
        </p:blipFill>
        <p:spPr>
          <a:xfrm>
            <a:off x="2051046" y="835423"/>
            <a:ext cx="7897626" cy="2596286"/>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71546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44" name="Rectangle 43">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Oval 44">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6" name="Oval 45">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7" name="Oval 46">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8" name="Oval 47">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50"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52" name="Rectangle 51">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DCFF995-5088-986F-54CE-8AA89F512623}"/>
              </a:ext>
            </a:extLst>
          </p:cNvPr>
          <p:cNvSpPr>
            <a:spLocks noGrp="1"/>
          </p:cNvSpPr>
          <p:nvPr>
            <p:ph type="title"/>
          </p:nvPr>
        </p:nvSpPr>
        <p:spPr>
          <a:xfrm>
            <a:off x="649976" y="3739568"/>
            <a:ext cx="10893094" cy="1915940"/>
          </a:xfrm>
        </p:spPr>
        <p:txBody>
          <a:bodyPr vert="horz" lIns="91440" tIns="45720" rIns="91440" bIns="45720" rtlCol="0" anchor="b">
            <a:normAutofit/>
          </a:bodyPr>
          <a:lstStyle/>
          <a:p>
            <a:pPr algn="ctr">
              <a:lnSpc>
                <a:spcPct val="90000"/>
              </a:lnSpc>
            </a:pPr>
            <a:r>
              <a:rPr lang="en-US" sz="2000" b="0" i="0" kern="1200" dirty="0">
                <a:solidFill>
                  <a:schemeClr val="accent1"/>
                </a:solidFill>
                <a:latin typeface="+mj-lt"/>
                <a:ea typeface="+mj-ea"/>
                <a:cs typeface="+mj-cs"/>
              </a:rPr>
              <a:t>I define a variable named 'a' to give each photo a separate name and I can access the photos directly thanks to this variable.</a:t>
            </a:r>
            <a:br>
              <a:rPr lang="en-US" sz="2000" b="0" i="0" kern="1200" dirty="0">
                <a:solidFill>
                  <a:schemeClr val="accent1"/>
                </a:solidFill>
              </a:rPr>
            </a:br>
            <a:r>
              <a:rPr lang="en-US" sz="2000" b="0" i="0" kern="1200" dirty="0">
                <a:solidFill>
                  <a:schemeClr val="accent1"/>
                </a:solidFill>
                <a:latin typeface="+mj-lt"/>
                <a:ea typeface="+mj-ea"/>
                <a:cs typeface="+mj-cs"/>
              </a:rPr>
              <a:t>The </a:t>
            </a:r>
            <a:r>
              <a:rPr lang="en-US" sz="2000" b="0" i="0" kern="1200" dirty="0" err="1">
                <a:solidFill>
                  <a:schemeClr val="accent1"/>
                </a:solidFill>
                <a:latin typeface="+mj-lt"/>
                <a:ea typeface="+mj-ea"/>
                <a:cs typeface="+mj-cs"/>
              </a:rPr>
              <a:t>urlstack</a:t>
            </a:r>
            <a:r>
              <a:rPr lang="en-US" sz="2000" b="0" i="0" kern="1200" dirty="0">
                <a:solidFill>
                  <a:schemeClr val="accent1"/>
                </a:solidFill>
                <a:latin typeface="+mj-lt"/>
                <a:ea typeface="+mj-ea"/>
                <a:cs typeface="+mj-cs"/>
              </a:rPr>
              <a:t> array keeps all link that user entered and download them from internet.</a:t>
            </a:r>
            <a:br>
              <a:rPr lang="en-US" sz="2000" b="0" i="0" kern="1200" dirty="0">
                <a:solidFill>
                  <a:schemeClr val="accent1"/>
                </a:solidFill>
              </a:rPr>
            </a:br>
            <a:r>
              <a:rPr lang="en-US" sz="2000" b="0" i="0" kern="1200" dirty="0">
                <a:solidFill>
                  <a:schemeClr val="accent1"/>
                </a:solidFill>
                <a:latin typeface="+mj-lt"/>
                <a:ea typeface="+mj-ea"/>
                <a:cs typeface="+mj-cs"/>
              </a:rPr>
              <a:t>The </a:t>
            </a:r>
            <a:r>
              <a:rPr lang="en-US" sz="2000" b="0" i="0" kern="1200" dirty="0" err="1">
                <a:solidFill>
                  <a:schemeClr val="accent1"/>
                </a:solidFill>
                <a:latin typeface="+mj-lt"/>
                <a:ea typeface="+mj-ea"/>
                <a:cs typeface="+mj-cs"/>
              </a:rPr>
              <a:t>selectphoto</a:t>
            </a:r>
            <a:r>
              <a:rPr lang="en-US" sz="2000" b="0" i="0" kern="1200" dirty="0">
                <a:solidFill>
                  <a:schemeClr val="accent1"/>
                </a:solidFill>
                <a:latin typeface="+mj-lt"/>
                <a:ea typeface="+mj-ea"/>
                <a:cs typeface="+mj-cs"/>
              </a:rPr>
              <a:t> function makes the value of the global variable a equal to the a value of the photo to be processed.</a:t>
            </a:r>
            <a:br>
              <a:rPr lang="en-US" sz="2000" b="0" i="0" kern="1200" dirty="0">
                <a:solidFill>
                  <a:schemeClr val="accent1"/>
                </a:solidFill>
              </a:rPr>
            </a:br>
            <a:r>
              <a:rPr lang="en-US" sz="2000" b="0" i="0" kern="1200" dirty="0">
                <a:solidFill>
                  <a:schemeClr val="accent1"/>
                </a:solidFill>
                <a:latin typeface="+mj-lt"/>
                <a:ea typeface="+mj-ea"/>
                <a:cs typeface="+mj-cs"/>
              </a:rPr>
              <a:t>The delete function empties the photo link box.</a:t>
            </a:r>
            <a:endParaRPr lang="en-US" sz="2000" b="0" i="0" kern="1200" dirty="0">
              <a:solidFill>
                <a:schemeClr val="accent1"/>
              </a:solidFill>
              <a:latin typeface="+mj-lt"/>
            </a:endParaRPr>
          </a:p>
        </p:txBody>
      </p:sp>
      <p:pic>
        <p:nvPicPr>
          <p:cNvPr id="7" name="Picture 15" descr="Graphical user interface, text, application, email&#10;&#10;Description automatically generated">
            <a:extLst>
              <a:ext uri="{FF2B5EF4-FFF2-40B4-BE49-F238E27FC236}">
                <a16:creationId xmlns:a16="http://schemas.microsoft.com/office/drawing/2014/main" id="{67A11CA2-61FF-8AA3-6E92-A8B9125473A5}"/>
              </a:ext>
            </a:extLst>
          </p:cNvPr>
          <p:cNvPicPr>
            <a:picLocks noChangeAspect="1"/>
          </p:cNvPicPr>
          <p:nvPr/>
        </p:nvPicPr>
        <p:blipFill>
          <a:blip r:embed="rId3"/>
          <a:stretch>
            <a:fillRect/>
          </a:stretch>
        </p:blipFill>
        <p:spPr>
          <a:xfrm>
            <a:off x="2140628" y="569164"/>
            <a:ext cx="8018967" cy="2860495"/>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960911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0" name="Rectangle 9">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8" name="Rectangle 17">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B1F2BFD-3682-1D9E-4C01-1428DF5F4D83}"/>
              </a:ext>
            </a:extLst>
          </p:cNvPr>
          <p:cNvSpPr>
            <a:spLocks noGrp="1"/>
          </p:cNvSpPr>
          <p:nvPr>
            <p:ph type="title"/>
          </p:nvPr>
        </p:nvSpPr>
        <p:spPr>
          <a:xfrm>
            <a:off x="649976" y="3782498"/>
            <a:ext cx="10893094" cy="2538417"/>
          </a:xfrm>
        </p:spPr>
        <p:txBody>
          <a:bodyPr vert="horz" lIns="91440" tIns="45720" rIns="91440" bIns="45720" rtlCol="0" anchor="b">
            <a:noAutofit/>
          </a:bodyPr>
          <a:lstStyle/>
          <a:p>
            <a:pPr algn="ctr">
              <a:lnSpc>
                <a:spcPct val="90000"/>
              </a:lnSpc>
            </a:pPr>
            <a:r>
              <a:rPr lang="en-US" sz="2000" b="0" i="0" kern="1200" dirty="0">
                <a:solidFill>
                  <a:schemeClr val="accent1"/>
                </a:solidFill>
                <a:latin typeface="+mj-lt"/>
                <a:ea typeface="+mj-ea"/>
                <a:cs typeface="+mj-cs"/>
              </a:rPr>
              <a:t>I created Tk() class and named as window.</a:t>
            </a:r>
            <a:br>
              <a:rPr lang="en-US" sz="2000" b="0" i="0" kern="1200" dirty="0"/>
            </a:br>
            <a:r>
              <a:rPr lang="en-US" sz="2000" b="0" i="0" kern="1200" dirty="0" err="1">
                <a:solidFill>
                  <a:schemeClr val="accent1"/>
                </a:solidFill>
                <a:latin typeface="+mj-lt"/>
                <a:ea typeface="+mj-ea"/>
                <a:cs typeface="+mj-cs"/>
              </a:rPr>
              <a:t>Buttonfont</a:t>
            </a:r>
            <a:r>
              <a:rPr lang="en-US" sz="2000" b="0" i="0" kern="1200" dirty="0">
                <a:solidFill>
                  <a:schemeClr val="accent1"/>
                </a:solidFill>
                <a:latin typeface="+mj-lt"/>
                <a:ea typeface="+mj-ea"/>
                <a:cs typeface="+mj-cs"/>
              </a:rPr>
              <a:t> sets text style, size, weight, slant properties of all buttons.</a:t>
            </a:r>
            <a:br>
              <a:rPr lang="en-US" sz="2000" b="0" i="0" kern="1200" dirty="0"/>
            </a:br>
            <a:r>
              <a:rPr lang="en-US" sz="2000" b="0" i="0" kern="1200" dirty="0">
                <a:solidFill>
                  <a:schemeClr val="accent1"/>
                </a:solidFill>
                <a:latin typeface="+mj-lt"/>
                <a:ea typeface="+mj-ea"/>
                <a:cs typeface="+mj-cs"/>
              </a:rPr>
              <a:t>There are 2 labels, one for the photograph link and the other for the photograph number.</a:t>
            </a:r>
            <a:br>
              <a:rPr lang="en-US" sz="2000" b="0" i="0" kern="1200" dirty="0"/>
            </a:br>
            <a:r>
              <a:rPr lang="en-US" sz="2000" b="0" i="0" kern="1200" dirty="0" err="1">
                <a:solidFill>
                  <a:schemeClr val="accent1"/>
                </a:solidFill>
                <a:latin typeface="+mj-lt"/>
                <a:ea typeface="+mj-ea"/>
                <a:cs typeface="+mj-cs"/>
              </a:rPr>
              <a:t>Mybutton</a:t>
            </a:r>
            <a:r>
              <a:rPr lang="en-US" sz="2000" b="0" i="0" kern="1200" dirty="0">
                <a:solidFill>
                  <a:schemeClr val="accent1"/>
                </a:solidFill>
                <a:latin typeface="+mj-lt"/>
                <a:ea typeface="+mj-ea"/>
                <a:cs typeface="+mj-cs"/>
              </a:rPr>
              <a:t> call the delete function, and also place the button at x=367, y=3 </a:t>
            </a:r>
            <a:br>
              <a:rPr lang="en-US" sz="2000" b="0" i="0" kern="1200" dirty="0"/>
            </a:br>
            <a:r>
              <a:rPr lang="en-US" sz="2000" b="0" i="0" kern="1200" dirty="0" err="1">
                <a:solidFill>
                  <a:schemeClr val="accent1"/>
                </a:solidFill>
                <a:latin typeface="+mj-lt"/>
                <a:ea typeface="+mj-ea"/>
                <a:cs typeface="+mj-cs"/>
              </a:rPr>
              <a:t>getphotoid</a:t>
            </a:r>
            <a:r>
              <a:rPr lang="en-US" sz="2000" b="0" i="0" kern="1200" dirty="0">
                <a:solidFill>
                  <a:schemeClr val="accent1"/>
                </a:solidFill>
                <a:latin typeface="+mj-lt"/>
                <a:ea typeface="+mj-ea"/>
                <a:cs typeface="+mj-cs"/>
              </a:rPr>
              <a:t> creates a </a:t>
            </a:r>
            <a:r>
              <a:rPr lang="en-US" sz="2000" b="0" i="0" kern="1200" dirty="0" err="1">
                <a:solidFill>
                  <a:schemeClr val="accent1"/>
                </a:solidFill>
                <a:latin typeface="+mj-lt"/>
                <a:ea typeface="+mj-ea"/>
                <a:cs typeface="+mj-cs"/>
              </a:rPr>
              <a:t>StringVar</a:t>
            </a:r>
            <a:r>
              <a:rPr lang="en-US" sz="2000" b="0" i="0" kern="1200" dirty="0">
                <a:solidFill>
                  <a:schemeClr val="accent1"/>
                </a:solidFill>
                <a:latin typeface="+mj-lt"/>
                <a:ea typeface="+mj-ea"/>
                <a:cs typeface="+mj-cs"/>
              </a:rPr>
              <a:t>() that get input from user.</a:t>
            </a:r>
            <a:br>
              <a:rPr lang="en-US" sz="2000" b="0" i="0" kern="1200" dirty="0"/>
            </a:br>
            <a:r>
              <a:rPr lang="en-US" sz="2000" b="0" i="0" kern="1200" dirty="0" err="1">
                <a:solidFill>
                  <a:schemeClr val="accent1"/>
                </a:solidFill>
                <a:latin typeface="+mj-lt"/>
                <a:ea typeface="+mj-ea"/>
                <a:cs typeface="+mj-cs"/>
              </a:rPr>
              <a:t>Photoid</a:t>
            </a:r>
            <a:r>
              <a:rPr lang="en-US" sz="2000" b="0" i="0" kern="1200" dirty="0">
                <a:solidFill>
                  <a:schemeClr val="accent1"/>
                </a:solidFill>
                <a:latin typeface="+mj-lt"/>
                <a:ea typeface="+mj-ea"/>
                <a:cs typeface="+mj-cs"/>
              </a:rPr>
              <a:t> calls the </a:t>
            </a:r>
            <a:r>
              <a:rPr lang="en-US" sz="2000" b="0" i="0" kern="1200" dirty="0" err="1">
                <a:solidFill>
                  <a:schemeClr val="accent1"/>
                </a:solidFill>
                <a:latin typeface="+mj-lt"/>
                <a:ea typeface="+mj-ea"/>
                <a:cs typeface="+mj-cs"/>
              </a:rPr>
              <a:t>selectfoto</a:t>
            </a:r>
            <a:r>
              <a:rPr lang="en-US" sz="2000" b="0" i="0" kern="1200" dirty="0">
                <a:solidFill>
                  <a:schemeClr val="accent1"/>
                </a:solidFill>
                <a:latin typeface="+mj-lt"/>
                <a:ea typeface="+mj-ea"/>
                <a:cs typeface="+mj-cs"/>
              </a:rPr>
              <a:t> function, it takes numbers as input.</a:t>
            </a:r>
            <a:br>
              <a:rPr lang="en-US" sz="2000" b="0" i="0" kern="1200" dirty="0"/>
            </a:br>
            <a:r>
              <a:rPr lang="en-US" sz="2000" b="0" i="0" kern="1200" dirty="0" err="1">
                <a:solidFill>
                  <a:schemeClr val="accent1"/>
                </a:solidFill>
                <a:latin typeface="+mj-lt"/>
                <a:ea typeface="+mj-ea"/>
                <a:cs typeface="+mj-cs"/>
              </a:rPr>
              <a:t>Findphoto</a:t>
            </a:r>
            <a:r>
              <a:rPr lang="en-US" sz="2000" b="0" i="0" kern="1200" dirty="0">
                <a:solidFill>
                  <a:schemeClr val="accent1"/>
                </a:solidFill>
                <a:latin typeface="+mj-lt"/>
                <a:ea typeface="+mj-ea"/>
                <a:cs typeface="+mj-cs"/>
              </a:rPr>
              <a:t> button download the photograph from the internet using the </a:t>
            </a:r>
            <a:r>
              <a:rPr lang="en-US" sz="2000" b="0" i="0" kern="1200" dirty="0" err="1">
                <a:solidFill>
                  <a:schemeClr val="accent1"/>
                </a:solidFill>
                <a:latin typeface="+mj-lt"/>
                <a:ea typeface="+mj-ea"/>
                <a:cs typeface="+mj-cs"/>
              </a:rPr>
              <a:t>linklistesi</a:t>
            </a:r>
            <a:r>
              <a:rPr lang="en-US" sz="2000" b="0" i="0" kern="1200" dirty="0">
                <a:solidFill>
                  <a:schemeClr val="accent1"/>
                </a:solidFill>
                <a:latin typeface="+mj-lt"/>
                <a:ea typeface="+mj-ea"/>
                <a:cs typeface="+mj-cs"/>
              </a:rPr>
              <a:t> function.</a:t>
            </a:r>
            <a:endParaRPr lang="en-US" sz="2000" b="0" i="0" kern="1200" dirty="0">
              <a:solidFill>
                <a:schemeClr val="accent1"/>
              </a:solidFill>
              <a:latin typeface="+mj-lt"/>
            </a:endParaRPr>
          </a:p>
        </p:txBody>
      </p:sp>
      <p:pic>
        <p:nvPicPr>
          <p:cNvPr id="4" name="Picture 4">
            <a:extLst>
              <a:ext uri="{FF2B5EF4-FFF2-40B4-BE49-F238E27FC236}">
                <a16:creationId xmlns:a16="http://schemas.microsoft.com/office/drawing/2014/main" id="{8DC49E03-B787-8A42-5F8F-F55CFE00B6F2}"/>
              </a:ext>
            </a:extLst>
          </p:cNvPr>
          <p:cNvPicPr>
            <a:picLocks noChangeAspect="1"/>
          </p:cNvPicPr>
          <p:nvPr/>
        </p:nvPicPr>
        <p:blipFill>
          <a:blip r:embed="rId3"/>
          <a:stretch>
            <a:fillRect/>
          </a:stretch>
        </p:blipFill>
        <p:spPr>
          <a:xfrm>
            <a:off x="1550203" y="569164"/>
            <a:ext cx="8985170" cy="3000015"/>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90381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10" name="Rectangle 9">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8" name="Rectangle 17">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A2E28E6-1E82-284C-F98C-22F7D2049E30}"/>
              </a:ext>
            </a:extLst>
          </p:cNvPr>
          <p:cNvSpPr>
            <a:spLocks noGrp="1"/>
          </p:cNvSpPr>
          <p:nvPr>
            <p:ph type="title"/>
          </p:nvPr>
        </p:nvSpPr>
        <p:spPr>
          <a:xfrm>
            <a:off x="649976" y="4104469"/>
            <a:ext cx="10893094" cy="1905208"/>
          </a:xfrm>
        </p:spPr>
        <p:txBody>
          <a:bodyPr vert="horz" lIns="91440" tIns="45720" rIns="91440" bIns="45720" rtlCol="0" anchor="b">
            <a:noAutofit/>
          </a:bodyPr>
          <a:lstStyle/>
          <a:p>
            <a:pPr algn="ctr">
              <a:lnSpc>
                <a:spcPct val="90000"/>
              </a:lnSpc>
            </a:pPr>
            <a:r>
              <a:rPr lang="en-US" sz="2000" b="0" i="0" kern="1200" dirty="0">
                <a:solidFill>
                  <a:schemeClr val="accent1"/>
                </a:solidFill>
                <a:latin typeface="+mj-lt"/>
                <a:ea typeface="+mj-ea"/>
                <a:cs typeface="+mj-cs"/>
              </a:rPr>
              <a:t>I created button for every filter, and named them all like '</a:t>
            </a:r>
            <a:r>
              <a:rPr lang="en-US" sz="2000" b="0" i="0" kern="1200" err="1">
                <a:solidFill>
                  <a:schemeClr val="accent1"/>
                </a:solidFill>
                <a:latin typeface="+mj-lt"/>
                <a:ea typeface="+mj-ea"/>
                <a:cs typeface="+mj-cs"/>
              </a:rPr>
              <a:t>gaussfiltre</a:t>
            </a:r>
            <a:r>
              <a:rPr lang="en-US" sz="2000" b="0" i="0" kern="1200" dirty="0">
                <a:solidFill>
                  <a:schemeClr val="accent1"/>
                </a:solidFill>
                <a:latin typeface="+mj-lt"/>
                <a:ea typeface="+mj-ea"/>
                <a:cs typeface="+mj-cs"/>
              </a:rPr>
              <a:t>', '</a:t>
            </a:r>
            <a:r>
              <a:rPr lang="en-US" sz="2000" b="0" i="0" kern="1200" err="1">
                <a:solidFill>
                  <a:schemeClr val="accent1"/>
                </a:solidFill>
                <a:latin typeface="+mj-lt"/>
                <a:ea typeface="+mj-ea"/>
                <a:cs typeface="+mj-cs"/>
              </a:rPr>
              <a:t>medianfiltre</a:t>
            </a:r>
            <a:r>
              <a:rPr lang="en-US" sz="2000" b="0" i="0" kern="1200" dirty="0">
                <a:solidFill>
                  <a:schemeClr val="accent1"/>
                </a:solidFill>
                <a:latin typeface="+mj-lt"/>
                <a:ea typeface="+mj-ea"/>
                <a:cs typeface="+mj-cs"/>
              </a:rPr>
              <a:t>', '</a:t>
            </a:r>
            <a:r>
              <a:rPr lang="en-US" sz="2000" b="0" i="0" kern="1200" err="1">
                <a:solidFill>
                  <a:schemeClr val="accent1"/>
                </a:solidFill>
                <a:latin typeface="+mj-lt"/>
                <a:ea typeface="+mj-ea"/>
                <a:cs typeface="+mj-cs"/>
              </a:rPr>
              <a:t>averagefilter</a:t>
            </a:r>
            <a:r>
              <a:rPr lang="en-US" sz="2000" b="0" i="0" kern="1200" dirty="0">
                <a:solidFill>
                  <a:schemeClr val="accent1"/>
                </a:solidFill>
                <a:latin typeface="+mj-lt"/>
                <a:ea typeface="+mj-ea"/>
                <a:cs typeface="+mj-cs"/>
              </a:rPr>
              <a:t>', '</a:t>
            </a:r>
            <a:r>
              <a:rPr lang="en-US" sz="2000" b="0" i="0" kern="1200" err="1">
                <a:solidFill>
                  <a:schemeClr val="accent1"/>
                </a:solidFill>
                <a:latin typeface="+mj-lt"/>
                <a:ea typeface="+mj-ea"/>
                <a:cs typeface="+mj-cs"/>
              </a:rPr>
              <a:t>negationfilter</a:t>
            </a:r>
            <a:r>
              <a:rPr lang="en-US" sz="2000" b="0" i="0" kern="1200" dirty="0">
                <a:solidFill>
                  <a:schemeClr val="accent1"/>
                </a:solidFill>
                <a:latin typeface="+mj-lt"/>
                <a:ea typeface="+mj-ea"/>
                <a:cs typeface="+mj-cs"/>
              </a:rPr>
              <a:t>', '</a:t>
            </a:r>
            <a:r>
              <a:rPr lang="en-US" sz="2000" b="0" i="0" kern="1200" err="1">
                <a:solidFill>
                  <a:schemeClr val="accent1"/>
                </a:solidFill>
                <a:latin typeface="+mj-lt"/>
                <a:ea typeface="+mj-ea"/>
                <a:cs typeface="+mj-cs"/>
              </a:rPr>
              <a:t>laplacianfilter</a:t>
            </a:r>
            <a:r>
              <a:rPr lang="en-US" sz="2000" b="0" i="0" kern="1200" dirty="0">
                <a:solidFill>
                  <a:schemeClr val="accent1"/>
                </a:solidFill>
                <a:latin typeface="+mj-lt"/>
                <a:ea typeface="+mj-ea"/>
                <a:cs typeface="+mj-cs"/>
              </a:rPr>
              <a:t>'.</a:t>
            </a:r>
            <a:br>
              <a:rPr lang="en-US" sz="2000" b="0" i="0" kern="1200" dirty="0">
                <a:solidFill>
                  <a:schemeClr val="accent1"/>
                </a:solidFill>
              </a:rPr>
            </a:br>
            <a:r>
              <a:rPr lang="en-US" sz="2000" b="0" i="0" kern="1200" dirty="0">
                <a:solidFill>
                  <a:schemeClr val="accent1"/>
                </a:solidFill>
                <a:latin typeface="+mj-lt"/>
                <a:ea typeface="+mj-ea"/>
                <a:cs typeface="+mj-cs"/>
              </a:rPr>
              <a:t>I gave the functions I created for each feature to the buttons as command parameters </a:t>
            </a:r>
            <a:br>
              <a:rPr lang="en-US" sz="2000" b="0" i="0" kern="1200" dirty="0">
                <a:solidFill>
                  <a:schemeClr val="accent1"/>
                </a:solidFill>
              </a:rPr>
            </a:br>
            <a:r>
              <a:rPr lang="en-US" sz="2000" b="0" i="0" kern="1200" dirty="0">
                <a:solidFill>
                  <a:schemeClr val="accent1"/>
                </a:solidFill>
                <a:latin typeface="+mj-lt"/>
                <a:ea typeface="+mj-ea"/>
                <a:cs typeface="+mj-cs"/>
              </a:rPr>
              <a:t>To design the </a:t>
            </a:r>
            <a:r>
              <a:rPr lang="en-US" sz="2000" b="0" i="0" kern="1200" dirty="0" err="1">
                <a:solidFill>
                  <a:schemeClr val="accent1"/>
                </a:solidFill>
                <a:latin typeface="+mj-lt"/>
                <a:ea typeface="+mj-ea"/>
                <a:cs typeface="+mj-cs"/>
              </a:rPr>
              <a:t>gui</a:t>
            </a:r>
            <a:r>
              <a:rPr lang="en-US" sz="2000" b="0" i="0" kern="1200" dirty="0">
                <a:solidFill>
                  <a:schemeClr val="accent1"/>
                </a:solidFill>
                <a:latin typeface="+mj-lt"/>
                <a:ea typeface="+mj-ea"/>
                <a:cs typeface="+mj-cs"/>
              </a:rPr>
              <a:t> program, I set the pixel values ​​in the x and y planes using the place function.</a:t>
            </a:r>
          </a:p>
        </p:txBody>
      </p:sp>
      <p:pic>
        <p:nvPicPr>
          <p:cNvPr id="4" name="Picture 4" descr="Graphical user interface, text, application&#10;&#10;Description automatically generated">
            <a:extLst>
              <a:ext uri="{FF2B5EF4-FFF2-40B4-BE49-F238E27FC236}">
                <a16:creationId xmlns:a16="http://schemas.microsoft.com/office/drawing/2014/main" id="{37369E08-806C-B519-7F7D-0B8509DFAACE}"/>
              </a:ext>
            </a:extLst>
          </p:cNvPr>
          <p:cNvPicPr>
            <a:picLocks noChangeAspect="1"/>
          </p:cNvPicPr>
          <p:nvPr/>
        </p:nvPicPr>
        <p:blipFill>
          <a:blip r:embed="rId3"/>
          <a:stretch>
            <a:fillRect/>
          </a:stretch>
        </p:blipFill>
        <p:spPr>
          <a:xfrm>
            <a:off x="1417835" y="751922"/>
            <a:ext cx="9024527" cy="298866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3266669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9" name="Rectangle 8">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7" name="Rectangle 16">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9" name="Group 18">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0" name="Rectangle 19">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64B0F475-E3EE-6422-B1C5-E101107EE9F1}"/>
              </a:ext>
            </a:extLst>
          </p:cNvPr>
          <p:cNvSpPr>
            <a:spLocks noGrp="1"/>
          </p:cNvSpPr>
          <p:nvPr>
            <p:ph type="title"/>
          </p:nvPr>
        </p:nvSpPr>
        <p:spPr>
          <a:xfrm>
            <a:off x="1683171" y="3852873"/>
            <a:ext cx="8825658" cy="2172553"/>
          </a:xfrm>
        </p:spPr>
        <p:txBody>
          <a:bodyPr vert="horz" lIns="91440" tIns="45720" rIns="91440" bIns="45720" rtlCol="0" anchor="b">
            <a:normAutofit/>
          </a:bodyPr>
          <a:lstStyle/>
          <a:p>
            <a:pPr algn="ctr"/>
            <a:r>
              <a:rPr lang="en-US" sz="2000" dirty="0" err="1">
                <a:solidFill>
                  <a:srgbClr val="ACD433"/>
                </a:solidFill>
              </a:rPr>
              <a:t>Negationofimage</a:t>
            </a:r>
            <a:r>
              <a:rPr lang="en-US" sz="2000" dirty="0">
                <a:solidFill>
                  <a:srgbClr val="ACD433"/>
                </a:solidFill>
              </a:rPr>
              <a:t> function call 'a' variable as global.</a:t>
            </a:r>
            <a:br>
              <a:rPr lang="en-US" sz="2000" dirty="0"/>
            </a:br>
            <a:r>
              <a:rPr lang="en-US" sz="2000" dirty="0">
                <a:solidFill>
                  <a:srgbClr val="ACD433"/>
                </a:solidFill>
              </a:rPr>
              <a:t>To get photo to use cv2.imread function.</a:t>
            </a:r>
            <a:br>
              <a:rPr lang="en-US" sz="2000" dirty="0"/>
            </a:br>
            <a:r>
              <a:rPr lang="en-US" sz="2000" dirty="0" err="1">
                <a:solidFill>
                  <a:srgbClr val="ACD433"/>
                </a:solidFill>
              </a:rPr>
              <a:t>Negationfoto</a:t>
            </a:r>
            <a:r>
              <a:rPr lang="en-US" sz="2000" dirty="0">
                <a:solidFill>
                  <a:srgbClr val="ACD433"/>
                </a:solidFill>
              </a:rPr>
              <a:t> apply 255-foto process for every pixel.</a:t>
            </a:r>
            <a:br>
              <a:rPr lang="en-US" sz="2000" dirty="0"/>
            </a:br>
            <a:r>
              <a:rPr lang="en-US" sz="2000" dirty="0">
                <a:solidFill>
                  <a:srgbClr val="ACD433"/>
                </a:solidFill>
              </a:rPr>
              <a:t>Cv2.resize function adjust photograph size.</a:t>
            </a:r>
            <a:br>
              <a:rPr lang="en-US" sz="2000" dirty="0"/>
            </a:br>
            <a:r>
              <a:rPr lang="en-US" sz="2000" dirty="0" err="1">
                <a:solidFill>
                  <a:srgbClr val="ACD433"/>
                </a:solidFill>
              </a:rPr>
              <a:t>Np.concatenate</a:t>
            </a:r>
            <a:r>
              <a:rPr lang="en-US" sz="2000" dirty="0">
                <a:solidFill>
                  <a:srgbClr val="ACD433"/>
                </a:solidFill>
              </a:rPr>
              <a:t> </a:t>
            </a:r>
            <a:r>
              <a:rPr lang="en-US" sz="2000" dirty="0">
                <a:solidFill>
                  <a:schemeClr val="accent1"/>
                </a:solidFill>
                <a:ea typeface="+mj-lt"/>
                <a:cs typeface="+mj-lt"/>
              </a:rPr>
              <a:t>gives outputs as 2 photos side by side.</a:t>
            </a:r>
            <a:br>
              <a:rPr lang="en-US" sz="2000" dirty="0">
                <a:ea typeface="+mj-lt"/>
                <a:cs typeface="+mj-lt"/>
              </a:rPr>
            </a:br>
            <a:r>
              <a:rPr lang="en-US" sz="2000" dirty="0">
                <a:solidFill>
                  <a:schemeClr val="accent1"/>
                </a:solidFill>
              </a:rPr>
              <a:t>Cv2.imshow get window name, and concatenated photos.</a:t>
            </a:r>
          </a:p>
        </p:txBody>
      </p:sp>
      <p:cxnSp>
        <p:nvCxnSpPr>
          <p:cNvPr id="23" name="Straight Connector 22">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5" name="Picture 5" descr="Text&#10;&#10;Description automatically generated">
            <a:extLst>
              <a:ext uri="{FF2B5EF4-FFF2-40B4-BE49-F238E27FC236}">
                <a16:creationId xmlns:a16="http://schemas.microsoft.com/office/drawing/2014/main" id="{85F0B687-FDA6-C2FD-BA98-65E4F776BDBD}"/>
              </a:ext>
            </a:extLst>
          </p:cNvPr>
          <p:cNvPicPr>
            <a:picLocks noChangeAspect="1"/>
          </p:cNvPicPr>
          <p:nvPr/>
        </p:nvPicPr>
        <p:blipFill>
          <a:blip r:embed="rId3"/>
          <a:stretch>
            <a:fillRect/>
          </a:stretch>
        </p:blipFill>
        <p:spPr>
          <a:xfrm>
            <a:off x="1569076" y="569384"/>
            <a:ext cx="9386551" cy="2864416"/>
          </a:xfrm>
          <a:prstGeom prst="rect">
            <a:avLst/>
          </a:prstGeom>
        </p:spPr>
      </p:pic>
    </p:spTree>
    <p:extLst>
      <p:ext uri="{BB962C8B-B14F-4D97-AF65-F5344CB8AC3E}">
        <p14:creationId xmlns:p14="http://schemas.microsoft.com/office/powerpoint/2010/main" val="411603098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9" name="Rectangle 8">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7" name="Rectangle 16">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9" name="Group 18">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0" name="Rectangle 19">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93D36B72-9448-10DA-E995-BCBBE630A4E1}"/>
              </a:ext>
            </a:extLst>
          </p:cNvPr>
          <p:cNvSpPr>
            <a:spLocks noGrp="1"/>
          </p:cNvSpPr>
          <p:nvPr>
            <p:ph type="title"/>
          </p:nvPr>
        </p:nvSpPr>
        <p:spPr>
          <a:xfrm>
            <a:off x="1307538" y="3659689"/>
            <a:ext cx="9201291" cy="2462329"/>
          </a:xfrm>
        </p:spPr>
        <p:txBody>
          <a:bodyPr vert="horz" lIns="91440" tIns="45720" rIns="91440" bIns="45720" rtlCol="0" anchor="b">
            <a:normAutofit/>
          </a:bodyPr>
          <a:lstStyle/>
          <a:p>
            <a:pPr algn="ctr"/>
            <a:r>
              <a:rPr lang="en" sz="2000" dirty="0">
                <a:solidFill>
                  <a:schemeClr val="accent1"/>
                </a:solidFill>
                <a:latin typeface="Consolas"/>
              </a:rPr>
              <a:t>The logic of this function is the same as the previous function.</a:t>
            </a:r>
            <a:br>
              <a:rPr lang="en" sz="2000" dirty="0">
                <a:solidFill>
                  <a:schemeClr val="accent1"/>
                </a:solidFill>
                <a:latin typeface="Consolas"/>
              </a:rPr>
            </a:br>
            <a:r>
              <a:rPr lang="en" sz="2000" dirty="0">
                <a:solidFill>
                  <a:schemeClr val="accent1"/>
                </a:solidFill>
                <a:latin typeface="Consolas"/>
              </a:rPr>
              <a:t>Cv2.imshow, cv2.waitKey, cv2.destroyAllWindows, global a, </a:t>
            </a:r>
            <a:r>
              <a:rPr lang="en" sz="2000" dirty="0" err="1">
                <a:solidFill>
                  <a:schemeClr val="accent1"/>
                </a:solidFill>
                <a:latin typeface="Consolas"/>
              </a:rPr>
              <a:t>np.concatenate</a:t>
            </a:r>
            <a:r>
              <a:rPr lang="en" sz="2000" dirty="0">
                <a:solidFill>
                  <a:schemeClr val="accent1"/>
                </a:solidFill>
                <a:latin typeface="Consolas"/>
              </a:rPr>
              <a:t>, cv2.resize and </a:t>
            </a:r>
            <a:r>
              <a:rPr lang="en" sz="2000" dirty="0" err="1">
                <a:solidFill>
                  <a:schemeClr val="accent1"/>
                </a:solidFill>
                <a:latin typeface="Consolas"/>
              </a:rPr>
              <a:t>img</a:t>
            </a:r>
            <a:r>
              <a:rPr lang="en" sz="2000" dirty="0">
                <a:solidFill>
                  <a:schemeClr val="accent1"/>
                </a:solidFill>
                <a:latin typeface="Consolas"/>
              </a:rPr>
              <a:t> are the same properties as the previous function.</a:t>
            </a:r>
            <a:br>
              <a:rPr lang="en" sz="2000" dirty="0">
                <a:solidFill>
                  <a:schemeClr val="accent1"/>
                </a:solidFill>
                <a:latin typeface="Consolas"/>
              </a:rPr>
            </a:br>
            <a:r>
              <a:rPr lang="en" sz="2000" dirty="0">
                <a:solidFill>
                  <a:schemeClr val="accent1"/>
                </a:solidFill>
                <a:latin typeface="Consolas"/>
              </a:rPr>
              <a:t>Blur equals to cv2.GaussianBlur.</a:t>
            </a:r>
            <a:br>
              <a:rPr lang="en" sz="2000" dirty="0">
                <a:solidFill>
                  <a:schemeClr val="accent1"/>
                </a:solidFill>
                <a:latin typeface="Consolas"/>
              </a:rPr>
            </a:br>
            <a:r>
              <a:rPr lang="en" sz="2000" dirty="0">
                <a:solidFill>
                  <a:schemeClr val="accent1"/>
                </a:solidFill>
                <a:latin typeface="Consolas"/>
              </a:rPr>
              <a:t>Gaussian Blur creates a 3-3 gaussian kernel and takes the photo.</a:t>
            </a:r>
            <a:endParaRPr lang="en-US" sz="2000" dirty="0">
              <a:solidFill>
                <a:schemeClr val="accent1"/>
              </a:solidFill>
            </a:endParaRPr>
          </a:p>
        </p:txBody>
      </p:sp>
      <p:cxnSp>
        <p:nvCxnSpPr>
          <p:cNvPr id="23" name="Straight Connector 22">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Text&#10;&#10;Description automatically generated">
            <a:extLst>
              <a:ext uri="{FF2B5EF4-FFF2-40B4-BE49-F238E27FC236}">
                <a16:creationId xmlns:a16="http://schemas.microsoft.com/office/drawing/2014/main" id="{9E862FEF-3659-07D6-48EE-9026290C798B}"/>
              </a:ext>
            </a:extLst>
          </p:cNvPr>
          <p:cNvPicPr>
            <a:picLocks noChangeAspect="1"/>
          </p:cNvPicPr>
          <p:nvPr/>
        </p:nvPicPr>
        <p:blipFill>
          <a:blip r:embed="rId3"/>
          <a:stretch>
            <a:fillRect/>
          </a:stretch>
        </p:blipFill>
        <p:spPr>
          <a:xfrm>
            <a:off x="1386626" y="529322"/>
            <a:ext cx="9386550" cy="3212847"/>
          </a:xfrm>
          <a:prstGeom prst="rect">
            <a:avLst/>
          </a:prstGeom>
        </p:spPr>
      </p:pic>
    </p:spTree>
    <p:extLst>
      <p:ext uri="{BB962C8B-B14F-4D97-AF65-F5344CB8AC3E}">
        <p14:creationId xmlns:p14="http://schemas.microsoft.com/office/powerpoint/2010/main" val="208268054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9" name="Rectangle 8">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7" name="Rectangle 16">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9" name="Group 18">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0" name="Rectangle 19">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01BCCA53-3B05-B31D-DAC0-56D03EB1155A}"/>
              </a:ext>
            </a:extLst>
          </p:cNvPr>
          <p:cNvSpPr>
            <a:spLocks noGrp="1"/>
          </p:cNvSpPr>
          <p:nvPr>
            <p:ph type="title"/>
          </p:nvPr>
        </p:nvSpPr>
        <p:spPr>
          <a:xfrm>
            <a:off x="1135819" y="3831407"/>
            <a:ext cx="9984756" cy="1678864"/>
          </a:xfrm>
        </p:spPr>
        <p:txBody>
          <a:bodyPr vert="horz" lIns="91440" tIns="45720" rIns="91440" bIns="45720" rtlCol="0" anchor="b">
            <a:normAutofit/>
          </a:bodyPr>
          <a:lstStyle/>
          <a:p>
            <a:pPr algn="ctr"/>
            <a:r>
              <a:rPr lang="en" sz="2000" dirty="0">
                <a:solidFill>
                  <a:schemeClr val="accent1"/>
                </a:solidFill>
                <a:latin typeface="Consolas"/>
              </a:rPr>
              <a:t>The function uses the value 1 to create a 3-3 kernel.</a:t>
            </a:r>
            <a:br>
              <a:rPr lang="en" sz="2000" dirty="0">
                <a:solidFill>
                  <a:schemeClr val="accent1"/>
                </a:solidFill>
                <a:latin typeface="Consolas"/>
              </a:rPr>
            </a:br>
            <a:r>
              <a:rPr lang="en" sz="2000" dirty="0">
                <a:solidFill>
                  <a:schemeClr val="accent1"/>
                </a:solidFill>
                <a:latin typeface="Consolas"/>
              </a:rPr>
              <a:t>Cv2.filter2d applies the 2D kernel to the 2D image.</a:t>
            </a:r>
            <a:br>
              <a:rPr lang="en" sz="2000" dirty="0">
                <a:solidFill>
                  <a:schemeClr val="accent1"/>
                </a:solidFill>
                <a:latin typeface="Consolas"/>
              </a:rPr>
            </a:br>
            <a:r>
              <a:rPr lang="en" sz="2000" dirty="0">
                <a:solidFill>
                  <a:schemeClr val="accent1"/>
                </a:solidFill>
                <a:latin typeface="Consolas"/>
              </a:rPr>
              <a:t>Others are same.</a:t>
            </a:r>
            <a:endParaRPr lang="en-US" sz="2000" dirty="0">
              <a:solidFill>
                <a:schemeClr val="accent1"/>
              </a:solidFill>
            </a:endParaRPr>
          </a:p>
        </p:txBody>
      </p:sp>
      <p:cxnSp>
        <p:nvCxnSpPr>
          <p:cNvPr id="23" name="Straight Connector 22">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Text, letter&#10;&#10;Description automatically generated">
            <a:extLst>
              <a:ext uri="{FF2B5EF4-FFF2-40B4-BE49-F238E27FC236}">
                <a16:creationId xmlns:a16="http://schemas.microsoft.com/office/drawing/2014/main" id="{C1DB5B95-4A28-1311-F3F6-B48761DA98EC}"/>
              </a:ext>
            </a:extLst>
          </p:cNvPr>
          <p:cNvPicPr>
            <a:picLocks noChangeAspect="1"/>
          </p:cNvPicPr>
          <p:nvPr/>
        </p:nvPicPr>
        <p:blipFill>
          <a:blip r:embed="rId3"/>
          <a:stretch>
            <a:fillRect/>
          </a:stretch>
        </p:blipFill>
        <p:spPr>
          <a:xfrm>
            <a:off x="1139781" y="569931"/>
            <a:ext cx="9837311" cy="3077966"/>
          </a:xfrm>
          <a:prstGeom prst="rect">
            <a:avLst/>
          </a:prstGeom>
        </p:spPr>
      </p:pic>
    </p:spTree>
    <p:extLst>
      <p:ext uri="{BB962C8B-B14F-4D97-AF65-F5344CB8AC3E}">
        <p14:creationId xmlns:p14="http://schemas.microsoft.com/office/powerpoint/2010/main" val="307385577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B44741E-4F8A-4DC4-96E4-E4A2E555A8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9" name="Rectangle 8">
              <a:extLst>
                <a:ext uri="{FF2B5EF4-FFF2-40B4-BE49-F238E27FC236}">
                  <a16:creationId xmlns:a16="http://schemas.microsoft.com/office/drawing/2014/main" id="{61FDC0C6-6677-4608-AE99-98D3C7BB1F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a:extLst>
                <a:ext uri="{FF2B5EF4-FFF2-40B4-BE49-F238E27FC236}">
                  <a16:creationId xmlns:a16="http://schemas.microsoft.com/office/drawing/2014/main" id="{589982C5-DDA9-41E0-8CF5-F83999C1B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A6E454F1-BC7B-4FC5-901F-84095FC678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E0BDA7F3-0D92-4CE5-B124-114C29D28F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886F90B9-54A4-4A43-B853-11AA290E00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B5E538A9-6169-4720-88AE-7AE14BE80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59E5CEE5-D27F-4281-9293-590AD4163E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7" name="Rectangle 16">
            <a:extLst>
              <a:ext uri="{FF2B5EF4-FFF2-40B4-BE49-F238E27FC236}">
                <a16:creationId xmlns:a16="http://schemas.microsoft.com/office/drawing/2014/main" id="{2FCAD798-DEC5-4392-90CE-C46AD6CE6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19" name="Group 18">
            <a:extLst>
              <a:ext uri="{FF2B5EF4-FFF2-40B4-BE49-F238E27FC236}">
                <a16:creationId xmlns:a16="http://schemas.microsoft.com/office/drawing/2014/main" id="{F1ECA4FE-7D2F-4576-B767-3A5F5ABFE9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0" name="Rectangle 19">
              <a:extLst>
                <a:ext uri="{FF2B5EF4-FFF2-40B4-BE49-F238E27FC236}">
                  <a16:creationId xmlns:a16="http://schemas.microsoft.com/office/drawing/2014/main" id="{5969441E-5462-4859-86CD-1737FDE360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1" name="Freeform 5">
              <a:extLst>
                <a:ext uri="{FF2B5EF4-FFF2-40B4-BE49-F238E27FC236}">
                  <a16:creationId xmlns:a16="http://schemas.microsoft.com/office/drawing/2014/main" id="{596BD4B5-6833-40CC-96FE-EDC67563426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340F9EDB-C465-8566-3E61-BD12C38D93CC}"/>
              </a:ext>
            </a:extLst>
          </p:cNvPr>
          <p:cNvSpPr>
            <a:spLocks noGrp="1"/>
          </p:cNvSpPr>
          <p:nvPr>
            <p:ph type="title"/>
          </p:nvPr>
        </p:nvSpPr>
        <p:spPr>
          <a:xfrm>
            <a:off x="1350468" y="3348450"/>
            <a:ext cx="10124276" cy="2655512"/>
          </a:xfrm>
        </p:spPr>
        <p:txBody>
          <a:bodyPr vert="horz" lIns="91440" tIns="45720" rIns="91440" bIns="45720" rtlCol="0" anchor="b">
            <a:normAutofit/>
          </a:bodyPr>
          <a:lstStyle/>
          <a:p>
            <a:pPr algn="ctr"/>
            <a:r>
              <a:rPr lang="en" sz="2000" dirty="0">
                <a:solidFill>
                  <a:schemeClr val="accent1"/>
                </a:solidFill>
                <a:latin typeface="Consolas"/>
              </a:rPr>
              <a:t>The logic of this function is the same as the previous functions.</a:t>
            </a:r>
            <a:br>
              <a:rPr lang="en" sz="2000" dirty="0">
                <a:solidFill>
                  <a:schemeClr val="accent1"/>
                </a:solidFill>
                <a:latin typeface="Consolas"/>
              </a:rPr>
            </a:br>
            <a:br>
              <a:rPr lang="en-US" sz="2000" dirty="0">
                <a:solidFill>
                  <a:schemeClr val="accent1"/>
                </a:solidFill>
              </a:rPr>
            </a:br>
            <a:r>
              <a:rPr lang="en-US" sz="2000" dirty="0">
                <a:solidFill>
                  <a:schemeClr val="accent1"/>
                </a:solidFill>
              </a:rPr>
              <a:t>Median function finds the median value of the pixels, and apply the value to pixels that determined before.</a:t>
            </a:r>
            <a:br>
              <a:rPr lang="en-US" sz="2000" dirty="0">
                <a:solidFill>
                  <a:schemeClr val="accent1"/>
                </a:solidFill>
              </a:rPr>
            </a:br>
            <a:r>
              <a:rPr lang="en-US" sz="2000" dirty="0">
                <a:solidFill>
                  <a:schemeClr val="accent1"/>
                </a:solidFill>
              </a:rPr>
              <a:t>To do this, I used cv2.medianBlur function first parameter is photograph, and second is kernel number.</a:t>
            </a:r>
          </a:p>
        </p:txBody>
      </p:sp>
      <p:cxnSp>
        <p:nvCxnSpPr>
          <p:cNvPr id="23" name="Straight Connector 22">
            <a:extLst>
              <a:ext uri="{FF2B5EF4-FFF2-40B4-BE49-F238E27FC236}">
                <a16:creationId xmlns:a16="http://schemas.microsoft.com/office/drawing/2014/main" id="{E81F53E2-F556-42FA-8D24-113839EE19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8249" y="4166888"/>
            <a:ext cx="675502"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4" name="Picture 4" descr="Text, letter&#10;&#10;Description automatically generated">
            <a:extLst>
              <a:ext uri="{FF2B5EF4-FFF2-40B4-BE49-F238E27FC236}">
                <a16:creationId xmlns:a16="http://schemas.microsoft.com/office/drawing/2014/main" id="{5A901827-015F-486C-64E8-89A00EE185D5}"/>
              </a:ext>
            </a:extLst>
          </p:cNvPr>
          <p:cNvPicPr>
            <a:picLocks noChangeAspect="1"/>
          </p:cNvPicPr>
          <p:nvPr/>
        </p:nvPicPr>
        <p:blipFill>
          <a:blip r:embed="rId3"/>
          <a:stretch>
            <a:fillRect/>
          </a:stretch>
        </p:blipFill>
        <p:spPr>
          <a:xfrm>
            <a:off x="1354428" y="571447"/>
            <a:ext cx="9611932" cy="2484656"/>
          </a:xfrm>
          <a:prstGeom prst="rect">
            <a:avLst/>
          </a:prstGeom>
        </p:spPr>
      </p:pic>
    </p:spTree>
    <p:extLst>
      <p:ext uri="{BB962C8B-B14F-4D97-AF65-F5344CB8AC3E}">
        <p14:creationId xmlns:p14="http://schemas.microsoft.com/office/powerpoint/2010/main" val="3461936042"/>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Ion Boardroom</vt:lpstr>
      <vt:lpstr> Digital Image Processing  </vt:lpstr>
      <vt:lpstr>My all libraries that I used in my program.  urllib.request provides to get photograph from internet I import ssl to get rid of chromes security for programming language tkinter and tkinter.font display the main window, labels, and buttons etc. opencv and numpy make filtering and output easy</vt:lpstr>
      <vt:lpstr>I define a variable named 'a' to give each photo a separate name and I can access the photos directly thanks to this variable. The urlstack array keeps all link that user entered and download them from internet. The selectphoto function makes the value of the global variable a equal to the a value of the photo to be processed. The delete function empties the photo link box.</vt:lpstr>
      <vt:lpstr>I created Tk() class and named as window. Buttonfont sets text style, size, weight, slant properties of all buttons. There are 2 labels, one for the photograph link and the other for the photograph number. Mybutton call the delete function, and also place the button at x=367, y=3  getphotoid creates a StringVar() that get input from user. Photoid calls the selectfoto function, it takes numbers as input. Findphoto button download the photograph from the internet using the linklistesi function.</vt:lpstr>
      <vt:lpstr>I created button for every filter, and named them all like 'gaussfiltre', 'medianfiltre', 'averagefilter', 'negationfilter', 'laplacianfilter'. I gave the functions I created for each feature to the buttons as command parameters  To design the gui program, I set the pixel values ​​in the x and y planes using the place function.</vt:lpstr>
      <vt:lpstr>Negationofimage function call 'a' variable as global. To get photo to use cv2.imread function. Negationfoto apply 255-foto process for every pixel. Cv2.resize function adjust photograph size. Np.concatenate gives outputs as 2 photos side by side. Cv2.imshow get window name, and concatenated photos.</vt:lpstr>
      <vt:lpstr>The logic of this function is the same as the previous function. Cv2.imshow, cv2.waitKey, cv2.destroyAllWindows, global a, np.concatenate, cv2.resize and img are the same properties as the previous function. Blur equals to cv2.GaussianBlur. Gaussian Blur creates a 3-3 gaussian kernel and takes the photo.</vt:lpstr>
      <vt:lpstr>The function uses the value 1 to create a 3-3 kernel. Cv2.filter2d applies the 2D kernel to the 2D image. Others are same.</vt:lpstr>
      <vt:lpstr>The logic of this function is the same as the previous functions.  Median function finds the median value of the pixels, and apply the value to pixels that determined before. To do this, I used cv2.medianBlur function first parameter is photograph, and second is kernel number.</vt:lpstr>
      <vt:lpstr>First, I created 3-3 numpy arrays and gave the midpoint a value of 8 and the other points a value of -1 to make a laplacian filter. I used Cv2.GaussianBlur function like previous one. Filter1 apply the kernel1 to the photograph. Last, I show my outputs using cv2.imshow().</vt:lpstr>
      <vt:lpstr>AVERAGE FILTER</vt:lpstr>
      <vt:lpstr>AVERAGE FILTER</vt:lpstr>
      <vt:lpstr>AVERAGE FILTER</vt:lpstr>
      <vt:lpstr>NEGATION</vt:lpstr>
      <vt:lpstr>NEGATION</vt:lpstr>
      <vt:lpstr>MEDIAN FILTER</vt:lpstr>
      <vt:lpstr>LAPLACIAN BLUR</vt:lpstr>
      <vt:lpstr>GAUSSIAN BLUR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508</cp:revision>
  <dcterms:created xsi:type="dcterms:W3CDTF">2022-12-17T15:34:18Z</dcterms:created>
  <dcterms:modified xsi:type="dcterms:W3CDTF">2022-12-17T18:21:42Z</dcterms:modified>
</cp:coreProperties>
</file>